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334" r:id="rId2"/>
    <p:sldId id="2335" r:id="rId3"/>
    <p:sldId id="2336" r:id="rId4"/>
    <p:sldId id="2340" r:id="rId5"/>
    <p:sldId id="2337" r:id="rId6"/>
    <p:sldId id="2339" r:id="rId7"/>
    <p:sldId id="2341" r:id="rId8"/>
    <p:sldId id="2342" r:id="rId9"/>
    <p:sldId id="1679" r:id="rId10"/>
    <p:sldId id="1680" r:id="rId11"/>
    <p:sldId id="16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iel, extérieur, neige, nature&#10;&#10;Description générée automatiquement">
            <a:extLst>
              <a:ext uri="{FF2B5EF4-FFF2-40B4-BE49-F238E27FC236}">
                <a16:creationId xmlns:a16="http://schemas.microsoft.com/office/drawing/2014/main" id="{19F11157-23E2-4788-BFA1-4227AA000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ACD31-793C-A3FE-E499-39E291D7485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39A59-1360-4A37-9382-AF8CF6E6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33"/>
            <a:ext cx="10515600" cy="518855"/>
          </a:xfrm>
        </p:spPr>
        <p:txBody>
          <a:bodyPr>
            <a:noAutofit/>
          </a:bodyPr>
          <a:lstStyle>
            <a:lvl1pPr>
              <a:defRPr sz="280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222EEDB-B498-4321-9B5F-87B444047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28612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Thématique / section</a:t>
            </a:r>
          </a:p>
        </p:txBody>
      </p:sp>
    </p:spTree>
    <p:extLst>
      <p:ext uri="{BB962C8B-B14F-4D97-AF65-F5344CB8AC3E}">
        <p14:creationId xmlns:p14="http://schemas.microsoft.com/office/powerpoint/2010/main" val="7406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39A59-1360-4A37-9382-AF8CF6E6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33"/>
            <a:ext cx="10515600" cy="518855"/>
          </a:xfrm>
        </p:spPr>
        <p:txBody>
          <a:bodyPr>
            <a:noAutofit/>
          </a:bodyPr>
          <a:lstStyle>
            <a:lvl1pPr>
              <a:defRPr sz="280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222EEDB-B498-4321-9B5F-87B444047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28612"/>
          </a:xfr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Thématique / section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8917046-A564-AC95-C026-6101D29C3DFD}"/>
              </a:ext>
            </a:extLst>
          </p:cNvPr>
          <p:cNvGrpSpPr/>
          <p:nvPr userDrawn="1"/>
        </p:nvGrpSpPr>
        <p:grpSpPr>
          <a:xfrm>
            <a:off x="929246" y="2184803"/>
            <a:ext cx="3784141" cy="3317725"/>
            <a:chOff x="502188" y="1983040"/>
            <a:chExt cx="4015378" cy="3520461"/>
          </a:xfrm>
        </p:grpSpPr>
        <p:sp>
          <p:nvSpPr>
            <p:cNvPr id="5" name="Figure">
              <a:extLst>
                <a:ext uri="{FF2B5EF4-FFF2-40B4-BE49-F238E27FC236}">
                  <a16:creationId xmlns:a16="http://schemas.microsoft.com/office/drawing/2014/main" id="{587F4751-9EFE-8059-3F25-3A91028A4639}"/>
                </a:ext>
              </a:extLst>
            </p:cNvPr>
            <p:cNvSpPr/>
            <p:nvPr/>
          </p:nvSpPr>
          <p:spPr>
            <a:xfrm rot="9529503" flipH="1">
              <a:off x="502188" y="2701789"/>
              <a:ext cx="4015378" cy="273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83" extrusionOk="0">
                  <a:moveTo>
                    <a:pt x="147" y="11932"/>
                  </a:moveTo>
                  <a:cubicBezTo>
                    <a:pt x="-321" y="9265"/>
                    <a:pt x="316" y="6376"/>
                    <a:pt x="2234" y="5404"/>
                  </a:cubicBezTo>
                  <a:cubicBezTo>
                    <a:pt x="2600" y="5218"/>
                    <a:pt x="2989" y="5133"/>
                    <a:pt x="3373" y="5042"/>
                  </a:cubicBezTo>
                  <a:cubicBezTo>
                    <a:pt x="3820" y="4937"/>
                    <a:pt x="4267" y="4823"/>
                    <a:pt x="4716" y="4700"/>
                  </a:cubicBezTo>
                  <a:cubicBezTo>
                    <a:pt x="5925" y="4307"/>
                    <a:pt x="7080" y="3685"/>
                    <a:pt x="8141" y="2855"/>
                  </a:cubicBezTo>
                  <a:cubicBezTo>
                    <a:pt x="9445" y="1834"/>
                    <a:pt x="10636" y="488"/>
                    <a:pt x="12150" y="104"/>
                  </a:cubicBezTo>
                  <a:cubicBezTo>
                    <a:pt x="12646" y="-21"/>
                    <a:pt x="13156" y="-34"/>
                    <a:pt x="13656" y="67"/>
                  </a:cubicBezTo>
                  <a:cubicBezTo>
                    <a:pt x="15729" y="613"/>
                    <a:pt x="17629" y="1907"/>
                    <a:pt x="19126" y="3790"/>
                  </a:cubicBezTo>
                  <a:cubicBezTo>
                    <a:pt x="19240" y="3934"/>
                    <a:pt x="19352" y="4082"/>
                    <a:pt x="19462" y="4232"/>
                  </a:cubicBezTo>
                  <a:cubicBezTo>
                    <a:pt x="20283" y="5455"/>
                    <a:pt x="20842" y="6922"/>
                    <a:pt x="21084" y="8493"/>
                  </a:cubicBezTo>
                  <a:cubicBezTo>
                    <a:pt x="21279" y="9756"/>
                    <a:pt x="21264" y="11055"/>
                    <a:pt x="21041" y="12310"/>
                  </a:cubicBezTo>
                  <a:cubicBezTo>
                    <a:pt x="20597" y="14563"/>
                    <a:pt x="19641" y="16606"/>
                    <a:pt x="18289" y="18188"/>
                  </a:cubicBezTo>
                  <a:cubicBezTo>
                    <a:pt x="17974" y="18557"/>
                    <a:pt x="17638" y="18899"/>
                    <a:pt x="17285" y="19210"/>
                  </a:cubicBezTo>
                  <a:cubicBezTo>
                    <a:pt x="15533" y="20603"/>
                    <a:pt x="13517" y="21384"/>
                    <a:pt x="11445" y="21474"/>
                  </a:cubicBezTo>
                  <a:cubicBezTo>
                    <a:pt x="9316" y="21566"/>
                    <a:pt x="7211" y="20926"/>
                    <a:pt x="5320" y="19693"/>
                  </a:cubicBezTo>
                  <a:cubicBezTo>
                    <a:pt x="2814" y="18058"/>
                    <a:pt x="753" y="15386"/>
                    <a:pt x="147" y="1193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latin typeface="Work Sans SemiBold" pitchFamily="2" charset="77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374007D-C2B0-6754-F724-042BA45FF005}"/>
                </a:ext>
              </a:extLst>
            </p:cNvPr>
            <p:cNvSpPr/>
            <p:nvPr/>
          </p:nvSpPr>
          <p:spPr>
            <a:xfrm>
              <a:off x="3362325" y="4665301"/>
              <a:ext cx="838200" cy="838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5C58E26-0BB1-26BC-88B5-F71EEB94AEF4}"/>
                </a:ext>
              </a:extLst>
            </p:cNvPr>
            <p:cNvSpPr/>
            <p:nvPr/>
          </p:nvSpPr>
          <p:spPr>
            <a:xfrm>
              <a:off x="1171575" y="1983040"/>
              <a:ext cx="504825" cy="504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aphique 23">
            <a:extLst>
              <a:ext uri="{FF2B5EF4-FFF2-40B4-BE49-F238E27FC236}">
                <a16:creationId xmlns:a16="http://schemas.microsoft.com/office/drawing/2014/main" id="{FE520825-9A11-1E77-74E6-35E5B83A5809}"/>
              </a:ext>
            </a:extLst>
          </p:cNvPr>
          <p:cNvGrpSpPr/>
          <p:nvPr userDrawn="1"/>
        </p:nvGrpSpPr>
        <p:grpSpPr>
          <a:xfrm>
            <a:off x="6819270" y="2047593"/>
            <a:ext cx="3592150" cy="3592146"/>
            <a:chOff x="5057016" y="1945617"/>
            <a:chExt cx="2517341" cy="2517341"/>
          </a:xfrm>
          <a:solidFill>
            <a:schemeClr val="bg1">
              <a:lumMod val="85000"/>
              <a:alpha val="24000"/>
            </a:schemeClr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B7AA248-12AA-7E35-890F-A16FC1DA74D2}"/>
                </a:ext>
              </a:extLst>
            </p:cNvPr>
            <p:cNvSpPr/>
            <p:nvPr/>
          </p:nvSpPr>
          <p:spPr>
            <a:xfrm>
              <a:off x="5057016" y="1945617"/>
              <a:ext cx="2517341" cy="2517341"/>
            </a:xfrm>
            <a:custGeom>
              <a:avLst/>
              <a:gdLst>
                <a:gd name="connsiteX0" fmla="*/ 2149001 w 2517341"/>
                <a:gd name="connsiteY0" fmla="*/ 2149001 h 2517341"/>
                <a:gd name="connsiteX1" fmla="*/ 368340 w 2517341"/>
                <a:gd name="connsiteY1" fmla="*/ 2149001 h 2517341"/>
                <a:gd name="connsiteX2" fmla="*/ 368340 w 2517341"/>
                <a:gd name="connsiteY2" fmla="*/ 368340 h 2517341"/>
                <a:gd name="connsiteX3" fmla="*/ 2149001 w 2517341"/>
                <a:gd name="connsiteY3" fmla="*/ 368340 h 2517341"/>
                <a:gd name="connsiteX4" fmla="*/ 2149001 w 2517341"/>
                <a:gd name="connsiteY4" fmla="*/ 2149001 h 2517341"/>
                <a:gd name="connsiteX5" fmla="*/ 2149001 w 2517341"/>
                <a:gd name="connsiteY5" fmla="*/ 2149001 h 2517341"/>
                <a:gd name="connsiteX6" fmla="*/ 384203 w 2517341"/>
                <a:gd name="connsiteY6" fmla="*/ 384203 h 2517341"/>
                <a:gd name="connsiteX7" fmla="*/ 384203 w 2517341"/>
                <a:gd name="connsiteY7" fmla="*/ 2132828 h 2517341"/>
                <a:gd name="connsiteX8" fmla="*/ 2132828 w 2517341"/>
                <a:gd name="connsiteY8" fmla="*/ 2132828 h 2517341"/>
                <a:gd name="connsiteX9" fmla="*/ 2132828 w 2517341"/>
                <a:gd name="connsiteY9" fmla="*/ 384203 h 2517341"/>
                <a:gd name="connsiteX10" fmla="*/ 384203 w 2517341"/>
                <a:gd name="connsiteY10" fmla="*/ 384203 h 2517341"/>
                <a:gd name="connsiteX11" fmla="*/ 384203 w 2517341"/>
                <a:gd name="connsiteY11" fmla="*/ 384203 h 25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341" h="2517341">
                  <a:moveTo>
                    <a:pt x="2149001" y="2149001"/>
                  </a:moveTo>
                  <a:cubicBezTo>
                    <a:pt x="1657881" y="2640121"/>
                    <a:pt x="859149" y="2640121"/>
                    <a:pt x="368340" y="2149001"/>
                  </a:cubicBezTo>
                  <a:cubicBezTo>
                    <a:pt x="-122780" y="1658192"/>
                    <a:pt x="-122780" y="859149"/>
                    <a:pt x="368340" y="368340"/>
                  </a:cubicBezTo>
                  <a:cubicBezTo>
                    <a:pt x="859149" y="-122780"/>
                    <a:pt x="1658192" y="-122780"/>
                    <a:pt x="2149001" y="368340"/>
                  </a:cubicBezTo>
                  <a:cubicBezTo>
                    <a:pt x="2640121" y="859149"/>
                    <a:pt x="2640121" y="1658192"/>
                    <a:pt x="2149001" y="2149001"/>
                  </a:cubicBezTo>
                  <a:lnTo>
                    <a:pt x="2149001" y="2149001"/>
                  </a:lnTo>
                  <a:close/>
                  <a:moveTo>
                    <a:pt x="384203" y="384203"/>
                  </a:moveTo>
                  <a:cubicBezTo>
                    <a:pt x="-97897" y="866303"/>
                    <a:pt x="-97897" y="1650727"/>
                    <a:pt x="384203" y="2132828"/>
                  </a:cubicBezTo>
                  <a:cubicBezTo>
                    <a:pt x="866303" y="2614928"/>
                    <a:pt x="1650727" y="2614928"/>
                    <a:pt x="2132828" y="2132828"/>
                  </a:cubicBezTo>
                  <a:cubicBezTo>
                    <a:pt x="2614928" y="1650727"/>
                    <a:pt x="2614928" y="866303"/>
                    <a:pt x="2132828" y="384203"/>
                  </a:cubicBezTo>
                  <a:cubicBezTo>
                    <a:pt x="1651038" y="-97897"/>
                    <a:pt x="866614" y="-97897"/>
                    <a:pt x="384203" y="384203"/>
                  </a:cubicBezTo>
                  <a:lnTo>
                    <a:pt x="384203" y="38420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76C76D1-26F6-9F0D-E057-68BC47AC197D}"/>
                </a:ext>
              </a:extLst>
            </p:cNvPr>
            <p:cNvSpPr/>
            <p:nvPr/>
          </p:nvSpPr>
          <p:spPr>
            <a:xfrm>
              <a:off x="5146826" y="2035427"/>
              <a:ext cx="2337720" cy="2337720"/>
            </a:xfrm>
            <a:custGeom>
              <a:avLst/>
              <a:gdLst>
                <a:gd name="connsiteX0" fmla="*/ 1995740 w 2337720"/>
                <a:gd name="connsiteY0" fmla="*/ 1995740 h 2337720"/>
                <a:gd name="connsiteX1" fmla="*/ 341980 w 2337720"/>
                <a:gd name="connsiteY1" fmla="*/ 1995740 h 2337720"/>
                <a:gd name="connsiteX2" fmla="*/ 341980 w 2337720"/>
                <a:gd name="connsiteY2" fmla="*/ 341980 h 2337720"/>
                <a:gd name="connsiteX3" fmla="*/ 1995740 w 2337720"/>
                <a:gd name="connsiteY3" fmla="*/ 341980 h 2337720"/>
                <a:gd name="connsiteX4" fmla="*/ 1995740 w 2337720"/>
                <a:gd name="connsiteY4" fmla="*/ 1995740 h 2337720"/>
                <a:gd name="connsiteX5" fmla="*/ 1995740 w 2337720"/>
                <a:gd name="connsiteY5" fmla="*/ 1995740 h 2337720"/>
                <a:gd name="connsiteX6" fmla="*/ 358154 w 2337720"/>
                <a:gd name="connsiteY6" fmla="*/ 358154 h 2337720"/>
                <a:gd name="connsiteX7" fmla="*/ 358154 w 2337720"/>
                <a:gd name="connsiteY7" fmla="*/ 1979877 h 2337720"/>
                <a:gd name="connsiteX8" fmla="*/ 1979877 w 2337720"/>
                <a:gd name="connsiteY8" fmla="*/ 1979877 h 2337720"/>
                <a:gd name="connsiteX9" fmla="*/ 1979877 w 2337720"/>
                <a:gd name="connsiteY9" fmla="*/ 358154 h 2337720"/>
                <a:gd name="connsiteX10" fmla="*/ 358154 w 2337720"/>
                <a:gd name="connsiteY10" fmla="*/ 358154 h 2337720"/>
                <a:gd name="connsiteX11" fmla="*/ 358154 w 2337720"/>
                <a:gd name="connsiteY11" fmla="*/ 358154 h 2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7720" h="2337720">
                  <a:moveTo>
                    <a:pt x="1995740" y="1995740"/>
                  </a:moveTo>
                  <a:cubicBezTo>
                    <a:pt x="1539766" y="2451714"/>
                    <a:pt x="797954" y="2451714"/>
                    <a:pt x="341980" y="1995740"/>
                  </a:cubicBezTo>
                  <a:cubicBezTo>
                    <a:pt x="-113993" y="1539766"/>
                    <a:pt x="-113993" y="797954"/>
                    <a:pt x="341980" y="341980"/>
                  </a:cubicBezTo>
                  <a:cubicBezTo>
                    <a:pt x="797954" y="-113993"/>
                    <a:pt x="1539766" y="-113993"/>
                    <a:pt x="1995740" y="341980"/>
                  </a:cubicBezTo>
                  <a:cubicBezTo>
                    <a:pt x="2451714" y="797954"/>
                    <a:pt x="2451714" y="1539766"/>
                    <a:pt x="1995740" y="1995740"/>
                  </a:cubicBezTo>
                  <a:lnTo>
                    <a:pt x="1995740" y="1995740"/>
                  </a:lnTo>
                  <a:close/>
                  <a:moveTo>
                    <a:pt x="358154" y="358154"/>
                  </a:moveTo>
                  <a:cubicBezTo>
                    <a:pt x="-89111" y="805108"/>
                    <a:pt x="-89111" y="1532924"/>
                    <a:pt x="358154" y="1979877"/>
                  </a:cubicBezTo>
                  <a:cubicBezTo>
                    <a:pt x="805419" y="2427142"/>
                    <a:pt x="1532924" y="2426831"/>
                    <a:pt x="1979877" y="1979877"/>
                  </a:cubicBezTo>
                  <a:cubicBezTo>
                    <a:pt x="2427142" y="1532924"/>
                    <a:pt x="2427142" y="805108"/>
                    <a:pt x="1979877" y="358154"/>
                  </a:cubicBezTo>
                  <a:cubicBezTo>
                    <a:pt x="1532613" y="-89111"/>
                    <a:pt x="805108" y="-89111"/>
                    <a:pt x="358154" y="358154"/>
                  </a:cubicBezTo>
                  <a:lnTo>
                    <a:pt x="358154" y="35815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13ABEF6-F19F-CF74-CF0F-8EA8E177D7DE}"/>
                </a:ext>
              </a:extLst>
            </p:cNvPr>
            <p:cNvSpPr/>
            <p:nvPr/>
          </p:nvSpPr>
          <p:spPr>
            <a:xfrm>
              <a:off x="5236404" y="2125238"/>
              <a:ext cx="2158565" cy="2158332"/>
            </a:xfrm>
            <a:custGeom>
              <a:avLst/>
              <a:gdLst>
                <a:gd name="connsiteX0" fmla="*/ 1842712 w 2158565"/>
                <a:gd name="connsiteY0" fmla="*/ 1842479 h 2158332"/>
                <a:gd name="connsiteX1" fmla="*/ 315853 w 2158565"/>
                <a:gd name="connsiteY1" fmla="*/ 1842479 h 2158332"/>
                <a:gd name="connsiteX2" fmla="*/ 315853 w 2158565"/>
                <a:gd name="connsiteY2" fmla="*/ 315620 h 2158332"/>
                <a:gd name="connsiteX3" fmla="*/ 1842712 w 2158565"/>
                <a:gd name="connsiteY3" fmla="*/ 315620 h 2158332"/>
                <a:gd name="connsiteX4" fmla="*/ 1842712 w 2158565"/>
                <a:gd name="connsiteY4" fmla="*/ 1842479 h 2158332"/>
                <a:gd name="connsiteX5" fmla="*/ 1842712 w 2158565"/>
                <a:gd name="connsiteY5" fmla="*/ 1842479 h 2158332"/>
                <a:gd name="connsiteX6" fmla="*/ 332027 w 2158565"/>
                <a:gd name="connsiteY6" fmla="*/ 331483 h 2158332"/>
                <a:gd name="connsiteX7" fmla="*/ 332027 w 2158565"/>
                <a:gd name="connsiteY7" fmla="*/ 1826305 h 2158332"/>
                <a:gd name="connsiteX8" fmla="*/ 1826849 w 2158565"/>
                <a:gd name="connsiteY8" fmla="*/ 1826305 h 2158332"/>
                <a:gd name="connsiteX9" fmla="*/ 1826849 w 2158565"/>
                <a:gd name="connsiteY9" fmla="*/ 331483 h 2158332"/>
                <a:gd name="connsiteX10" fmla="*/ 332027 w 2158565"/>
                <a:gd name="connsiteY10" fmla="*/ 331483 h 2158332"/>
                <a:gd name="connsiteX11" fmla="*/ 332027 w 2158565"/>
                <a:gd name="connsiteY11" fmla="*/ 331483 h 21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8565" h="2158332">
                  <a:moveTo>
                    <a:pt x="1842712" y="1842479"/>
                  </a:moveTo>
                  <a:cubicBezTo>
                    <a:pt x="1421885" y="2263617"/>
                    <a:pt x="736680" y="2263617"/>
                    <a:pt x="315853" y="1842479"/>
                  </a:cubicBezTo>
                  <a:cubicBezTo>
                    <a:pt x="-105284" y="1421652"/>
                    <a:pt x="-105284" y="736447"/>
                    <a:pt x="315853" y="315620"/>
                  </a:cubicBezTo>
                  <a:cubicBezTo>
                    <a:pt x="736991" y="-105207"/>
                    <a:pt x="1421885" y="-105207"/>
                    <a:pt x="1842712" y="315620"/>
                  </a:cubicBezTo>
                  <a:cubicBezTo>
                    <a:pt x="2263850" y="736447"/>
                    <a:pt x="2263850" y="1421652"/>
                    <a:pt x="1842712" y="1842479"/>
                  </a:cubicBezTo>
                  <a:lnTo>
                    <a:pt x="1842712" y="1842479"/>
                  </a:lnTo>
                  <a:close/>
                  <a:moveTo>
                    <a:pt x="332027" y="331483"/>
                  </a:moveTo>
                  <a:cubicBezTo>
                    <a:pt x="-80091" y="743601"/>
                    <a:pt x="-80091" y="1414187"/>
                    <a:pt x="332027" y="1826305"/>
                  </a:cubicBezTo>
                  <a:cubicBezTo>
                    <a:pt x="744145" y="2238423"/>
                    <a:pt x="1414731" y="2238423"/>
                    <a:pt x="1826849" y="1826305"/>
                  </a:cubicBezTo>
                  <a:cubicBezTo>
                    <a:pt x="2238967" y="1414187"/>
                    <a:pt x="2238967" y="743601"/>
                    <a:pt x="1826849" y="331483"/>
                  </a:cubicBezTo>
                  <a:cubicBezTo>
                    <a:pt x="1414731" y="-80324"/>
                    <a:pt x="744145" y="-80635"/>
                    <a:pt x="332027" y="331483"/>
                  </a:cubicBezTo>
                  <a:lnTo>
                    <a:pt x="332027" y="33148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61DBF9A-A79A-FCB7-3DDB-E03BCB5C297F}"/>
                </a:ext>
              </a:extLst>
            </p:cNvPr>
            <p:cNvSpPr/>
            <p:nvPr/>
          </p:nvSpPr>
          <p:spPr>
            <a:xfrm>
              <a:off x="5325903" y="2214815"/>
              <a:ext cx="1979216" cy="1978944"/>
            </a:xfrm>
            <a:custGeom>
              <a:avLst/>
              <a:gdLst>
                <a:gd name="connsiteX0" fmla="*/ 1689762 w 1979216"/>
                <a:gd name="connsiteY0" fmla="*/ 1689451 h 1978944"/>
                <a:gd name="connsiteX1" fmla="*/ 289494 w 1979216"/>
                <a:gd name="connsiteY1" fmla="*/ 1689451 h 1978944"/>
                <a:gd name="connsiteX2" fmla="*/ 289494 w 1979216"/>
                <a:gd name="connsiteY2" fmla="*/ 289493 h 1978944"/>
                <a:gd name="connsiteX3" fmla="*/ 1689451 w 1979216"/>
                <a:gd name="connsiteY3" fmla="*/ 289493 h 1978944"/>
                <a:gd name="connsiteX4" fmla="*/ 1689762 w 1979216"/>
                <a:gd name="connsiteY4" fmla="*/ 1689451 h 1978944"/>
                <a:gd name="connsiteX5" fmla="*/ 1689762 w 1979216"/>
                <a:gd name="connsiteY5" fmla="*/ 1689451 h 1978944"/>
                <a:gd name="connsiteX6" fmla="*/ 305978 w 1979216"/>
                <a:gd name="connsiteY6" fmla="*/ 305667 h 1978944"/>
                <a:gd name="connsiteX7" fmla="*/ 305978 w 1979216"/>
                <a:gd name="connsiteY7" fmla="*/ 1673588 h 1978944"/>
                <a:gd name="connsiteX8" fmla="*/ 1673899 w 1979216"/>
                <a:gd name="connsiteY8" fmla="*/ 1673588 h 1978944"/>
                <a:gd name="connsiteX9" fmla="*/ 1673899 w 1979216"/>
                <a:gd name="connsiteY9" fmla="*/ 305667 h 1978944"/>
                <a:gd name="connsiteX10" fmla="*/ 305978 w 1979216"/>
                <a:gd name="connsiteY10" fmla="*/ 305667 h 1978944"/>
                <a:gd name="connsiteX11" fmla="*/ 305978 w 1979216"/>
                <a:gd name="connsiteY11" fmla="*/ 305667 h 197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9216" h="1978944">
                  <a:moveTo>
                    <a:pt x="1689762" y="1689451"/>
                  </a:moveTo>
                  <a:cubicBezTo>
                    <a:pt x="1303770" y="2075442"/>
                    <a:pt x="675485" y="2075442"/>
                    <a:pt x="289494" y="1689451"/>
                  </a:cubicBezTo>
                  <a:cubicBezTo>
                    <a:pt x="-96498" y="1303459"/>
                    <a:pt x="-96498" y="675485"/>
                    <a:pt x="289494" y="289493"/>
                  </a:cubicBezTo>
                  <a:cubicBezTo>
                    <a:pt x="675485" y="-96498"/>
                    <a:pt x="1303459" y="-96498"/>
                    <a:pt x="1689451" y="289493"/>
                  </a:cubicBezTo>
                  <a:cubicBezTo>
                    <a:pt x="2075753" y="675485"/>
                    <a:pt x="2075753" y="1303459"/>
                    <a:pt x="1689762" y="1689451"/>
                  </a:cubicBezTo>
                  <a:lnTo>
                    <a:pt x="1689762" y="1689451"/>
                  </a:lnTo>
                  <a:close/>
                  <a:moveTo>
                    <a:pt x="305978" y="305667"/>
                  </a:moveTo>
                  <a:cubicBezTo>
                    <a:pt x="-71304" y="682950"/>
                    <a:pt x="-71304" y="1296617"/>
                    <a:pt x="305978" y="1673588"/>
                  </a:cubicBezTo>
                  <a:cubicBezTo>
                    <a:pt x="683261" y="2050559"/>
                    <a:pt x="1296617" y="2050559"/>
                    <a:pt x="1673899" y="1673588"/>
                  </a:cubicBezTo>
                  <a:cubicBezTo>
                    <a:pt x="2051181" y="1296617"/>
                    <a:pt x="2051181" y="682950"/>
                    <a:pt x="1673899" y="305667"/>
                  </a:cubicBezTo>
                  <a:cubicBezTo>
                    <a:pt x="1296617" y="-71615"/>
                    <a:pt x="682950" y="-71615"/>
                    <a:pt x="305978" y="305667"/>
                  </a:cubicBezTo>
                  <a:lnTo>
                    <a:pt x="305978" y="3056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6AFDD0E-C22D-84F7-E38F-B3ADD981BF4E}"/>
                </a:ext>
              </a:extLst>
            </p:cNvPr>
            <p:cNvSpPr/>
            <p:nvPr/>
          </p:nvSpPr>
          <p:spPr>
            <a:xfrm>
              <a:off x="5415792" y="2304509"/>
              <a:ext cx="1799789" cy="1799672"/>
            </a:xfrm>
            <a:custGeom>
              <a:avLst/>
              <a:gdLst>
                <a:gd name="connsiteX0" fmla="*/ 1536423 w 1799789"/>
                <a:gd name="connsiteY0" fmla="*/ 1536306 h 1799672"/>
                <a:gd name="connsiteX1" fmla="*/ 263367 w 1799789"/>
                <a:gd name="connsiteY1" fmla="*/ 1536306 h 1799672"/>
                <a:gd name="connsiteX2" fmla="*/ 263367 w 1799789"/>
                <a:gd name="connsiteY2" fmla="*/ 263250 h 1799672"/>
                <a:gd name="connsiteX3" fmla="*/ 1536423 w 1799789"/>
                <a:gd name="connsiteY3" fmla="*/ 263250 h 1799672"/>
                <a:gd name="connsiteX4" fmla="*/ 1536423 w 1799789"/>
                <a:gd name="connsiteY4" fmla="*/ 1536306 h 1799672"/>
                <a:gd name="connsiteX5" fmla="*/ 1536423 w 1799789"/>
                <a:gd name="connsiteY5" fmla="*/ 1536306 h 1799672"/>
                <a:gd name="connsiteX6" fmla="*/ 279540 w 1799789"/>
                <a:gd name="connsiteY6" fmla="*/ 279424 h 1799672"/>
                <a:gd name="connsiteX7" fmla="*/ 279540 w 1799789"/>
                <a:gd name="connsiteY7" fmla="*/ 1520443 h 1799672"/>
                <a:gd name="connsiteX8" fmla="*/ 1520560 w 1799789"/>
                <a:gd name="connsiteY8" fmla="*/ 1520443 h 1799672"/>
                <a:gd name="connsiteX9" fmla="*/ 1520560 w 1799789"/>
                <a:gd name="connsiteY9" fmla="*/ 279424 h 1799672"/>
                <a:gd name="connsiteX10" fmla="*/ 279540 w 1799789"/>
                <a:gd name="connsiteY10" fmla="*/ 279424 h 1799672"/>
                <a:gd name="connsiteX11" fmla="*/ 279540 w 1799789"/>
                <a:gd name="connsiteY11" fmla="*/ 279424 h 17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789" h="1799672">
                  <a:moveTo>
                    <a:pt x="1536423" y="1536306"/>
                  </a:moveTo>
                  <a:cubicBezTo>
                    <a:pt x="1185267" y="1887462"/>
                    <a:pt x="614211" y="1887462"/>
                    <a:pt x="263367" y="1536306"/>
                  </a:cubicBezTo>
                  <a:cubicBezTo>
                    <a:pt x="-87789" y="1185461"/>
                    <a:pt x="-87789" y="614095"/>
                    <a:pt x="263367" y="263250"/>
                  </a:cubicBezTo>
                  <a:cubicBezTo>
                    <a:pt x="614211" y="-87906"/>
                    <a:pt x="1185578" y="-87595"/>
                    <a:pt x="1536423" y="263250"/>
                  </a:cubicBezTo>
                  <a:cubicBezTo>
                    <a:pt x="1887578" y="614095"/>
                    <a:pt x="1887578" y="1185461"/>
                    <a:pt x="1536423" y="1536306"/>
                  </a:cubicBezTo>
                  <a:lnTo>
                    <a:pt x="1536423" y="1536306"/>
                  </a:lnTo>
                  <a:close/>
                  <a:moveTo>
                    <a:pt x="279540" y="279424"/>
                  </a:moveTo>
                  <a:cubicBezTo>
                    <a:pt x="-62595" y="621560"/>
                    <a:pt x="-62595" y="1178308"/>
                    <a:pt x="279540" y="1520443"/>
                  </a:cubicBezTo>
                  <a:cubicBezTo>
                    <a:pt x="621676" y="1862579"/>
                    <a:pt x="1178424" y="1862579"/>
                    <a:pt x="1520560" y="1520443"/>
                  </a:cubicBezTo>
                  <a:cubicBezTo>
                    <a:pt x="1862696" y="1178308"/>
                    <a:pt x="1862696" y="621560"/>
                    <a:pt x="1520560" y="279424"/>
                  </a:cubicBezTo>
                  <a:cubicBezTo>
                    <a:pt x="1178424" y="-63023"/>
                    <a:pt x="621365" y="-62712"/>
                    <a:pt x="279540" y="279424"/>
                  </a:cubicBezTo>
                  <a:lnTo>
                    <a:pt x="279540" y="27942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756C7FA-BE84-DBFD-A754-ED3B65384A14}"/>
                </a:ext>
              </a:extLst>
            </p:cNvPr>
            <p:cNvSpPr/>
            <p:nvPr/>
          </p:nvSpPr>
          <p:spPr>
            <a:xfrm>
              <a:off x="5505602" y="2394203"/>
              <a:ext cx="1620168" cy="1620168"/>
            </a:xfrm>
            <a:custGeom>
              <a:avLst/>
              <a:gdLst>
                <a:gd name="connsiteX0" fmla="*/ 1383161 w 1620168"/>
                <a:gd name="connsiteY0" fmla="*/ 1383161 h 1620168"/>
                <a:gd name="connsiteX1" fmla="*/ 237007 w 1620168"/>
                <a:gd name="connsiteY1" fmla="*/ 1383161 h 1620168"/>
                <a:gd name="connsiteX2" fmla="*/ 237007 w 1620168"/>
                <a:gd name="connsiteY2" fmla="*/ 237007 h 1620168"/>
                <a:gd name="connsiteX3" fmla="*/ 1383161 w 1620168"/>
                <a:gd name="connsiteY3" fmla="*/ 237007 h 1620168"/>
                <a:gd name="connsiteX4" fmla="*/ 1383161 w 1620168"/>
                <a:gd name="connsiteY4" fmla="*/ 1383161 h 1620168"/>
                <a:gd name="connsiteX5" fmla="*/ 1383161 w 1620168"/>
                <a:gd name="connsiteY5" fmla="*/ 1383161 h 1620168"/>
                <a:gd name="connsiteX6" fmla="*/ 252869 w 1620168"/>
                <a:gd name="connsiteY6" fmla="*/ 253180 h 1620168"/>
                <a:gd name="connsiteX7" fmla="*/ 252869 w 1620168"/>
                <a:gd name="connsiteY7" fmla="*/ 1367299 h 1620168"/>
                <a:gd name="connsiteX8" fmla="*/ 1366988 w 1620168"/>
                <a:gd name="connsiteY8" fmla="*/ 1367299 h 1620168"/>
                <a:gd name="connsiteX9" fmla="*/ 1366988 w 1620168"/>
                <a:gd name="connsiteY9" fmla="*/ 253180 h 1620168"/>
                <a:gd name="connsiteX10" fmla="*/ 252869 w 1620168"/>
                <a:gd name="connsiteY10" fmla="*/ 253180 h 1620168"/>
                <a:gd name="connsiteX11" fmla="*/ 252869 w 1620168"/>
                <a:gd name="connsiteY11" fmla="*/ 253180 h 16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168" h="1620168">
                  <a:moveTo>
                    <a:pt x="1383161" y="1383161"/>
                  </a:moveTo>
                  <a:cubicBezTo>
                    <a:pt x="1067152" y="1699171"/>
                    <a:pt x="553016" y="1699171"/>
                    <a:pt x="237007" y="1383161"/>
                  </a:cubicBezTo>
                  <a:cubicBezTo>
                    <a:pt x="-79002" y="1067152"/>
                    <a:pt x="-79002" y="553016"/>
                    <a:pt x="237007" y="237007"/>
                  </a:cubicBezTo>
                  <a:cubicBezTo>
                    <a:pt x="553016" y="-79002"/>
                    <a:pt x="1067152" y="-79002"/>
                    <a:pt x="1383161" y="237007"/>
                  </a:cubicBezTo>
                  <a:cubicBezTo>
                    <a:pt x="1699171" y="553016"/>
                    <a:pt x="1699171" y="1067152"/>
                    <a:pt x="1383161" y="1383161"/>
                  </a:cubicBezTo>
                  <a:lnTo>
                    <a:pt x="1383161" y="1383161"/>
                  </a:lnTo>
                  <a:close/>
                  <a:moveTo>
                    <a:pt x="252869" y="253180"/>
                  </a:moveTo>
                  <a:cubicBezTo>
                    <a:pt x="-54120" y="560480"/>
                    <a:pt x="-54120" y="1060310"/>
                    <a:pt x="252869" y="1367299"/>
                  </a:cubicBezTo>
                  <a:cubicBezTo>
                    <a:pt x="560170" y="1674288"/>
                    <a:pt x="1059688" y="1674288"/>
                    <a:pt x="1366988" y="1367299"/>
                  </a:cubicBezTo>
                  <a:cubicBezTo>
                    <a:pt x="1673977" y="1059999"/>
                    <a:pt x="1673977" y="560170"/>
                    <a:pt x="1366988" y="253180"/>
                  </a:cubicBezTo>
                  <a:cubicBezTo>
                    <a:pt x="1059999" y="-54120"/>
                    <a:pt x="560170" y="-54120"/>
                    <a:pt x="252869" y="253180"/>
                  </a:cubicBezTo>
                  <a:lnTo>
                    <a:pt x="252869" y="25318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4F7E714-14C8-9DA7-EF94-947D2DF42D42}"/>
                </a:ext>
              </a:extLst>
            </p:cNvPr>
            <p:cNvSpPr/>
            <p:nvPr/>
          </p:nvSpPr>
          <p:spPr>
            <a:xfrm>
              <a:off x="5595296" y="2484014"/>
              <a:ext cx="1440896" cy="1440780"/>
            </a:xfrm>
            <a:custGeom>
              <a:avLst/>
              <a:gdLst>
                <a:gd name="connsiteX0" fmla="*/ 1230017 w 1440896"/>
                <a:gd name="connsiteY0" fmla="*/ 1229900 h 1440780"/>
                <a:gd name="connsiteX1" fmla="*/ 210763 w 1440896"/>
                <a:gd name="connsiteY1" fmla="*/ 1229900 h 1440780"/>
                <a:gd name="connsiteX2" fmla="*/ 210763 w 1440896"/>
                <a:gd name="connsiteY2" fmla="*/ 210647 h 1440780"/>
                <a:gd name="connsiteX3" fmla="*/ 1230017 w 1440896"/>
                <a:gd name="connsiteY3" fmla="*/ 210647 h 1440780"/>
                <a:gd name="connsiteX4" fmla="*/ 1230017 w 1440896"/>
                <a:gd name="connsiteY4" fmla="*/ 1229900 h 1440780"/>
                <a:gd name="connsiteX5" fmla="*/ 1230017 w 1440896"/>
                <a:gd name="connsiteY5" fmla="*/ 1229900 h 1440780"/>
                <a:gd name="connsiteX6" fmla="*/ 226937 w 1440896"/>
                <a:gd name="connsiteY6" fmla="*/ 226820 h 1440780"/>
                <a:gd name="connsiteX7" fmla="*/ 226937 w 1440896"/>
                <a:gd name="connsiteY7" fmla="*/ 1214038 h 1440780"/>
                <a:gd name="connsiteX8" fmla="*/ 1214154 w 1440896"/>
                <a:gd name="connsiteY8" fmla="*/ 1214038 h 1440780"/>
                <a:gd name="connsiteX9" fmla="*/ 1214154 w 1440896"/>
                <a:gd name="connsiteY9" fmla="*/ 226820 h 1440780"/>
                <a:gd name="connsiteX10" fmla="*/ 226937 w 1440896"/>
                <a:gd name="connsiteY10" fmla="*/ 226820 h 1440780"/>
                <a:gd name="connsiteX11" fmla="*/ 226937 w 1440896"/>
                <a:gd name="connsiteY11" fmla="*/ 226820 h 144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896" h="1440780">
                  <a:moveTo>
                    <a:pt x="1230017" y="1229900"/>
                  </a:moveTo>
                  <a:cubicBezTo>
                    <a:pt x="949154" y="1511074"/>
                    <a:pt x="491937" y="1511074"/>
                    <a:pt x="210763" y="1229900"/>
                  </a:cubicBezTo>
                  <a:cubicBezTo>
                    <a:pt x="-70410" y="948727"/>
                    <a:pt x="-70099" y="491509"/>
                    <a:pt x="210763" y="210647"/>
                  </a:cubicBezTo>
                  <a:cubicBezTo>
                    <a:pt x="491626" y="-70216"/>
                    <a:pt x="949154" y="-70216"/>
                    <a:pt x="1230017" y="210647"/>
                  </a:cubicBezTo>
                  <a:cubicBezTo>
                    <a:pt x="1511190" y="491820"/>
                    <a:pt x="1511190" y="949038"/>
                    <a:pt x="1230017" y="1229900"/>
                  </a:cubicBezTo>
                  <a:lnTo>
                    <a:pt x="1230017" y="1229900"/>
                  </a:lnTo>
                  <a:close/>
                  <a:moveTo>
                    <a:pt x="226937" y="226820"/>
                  </a:moveTo>
                  <a:cubicBezTo>
                    <a:pt x="-45216" y="498974"/>
                    <a:pt x="-45216" y="941884"/>
                    <a:pt x="226937" y="1214038"/>
                  </a:cubicBezTo>
                  <a:cubicBezTo>
                    <a:pt x="499090" y="1486191"/>
                    <a:pt x="942001" y="1486191"/>
                    <a:pt x="1214154" y="1214038"/>
                  </a:cubicBezTo>
                  <a:cubicBezTo>
                    <a:pt x="1486307" y="941884"/>
                    <a:pt x="1486307" y="498974"/>
                    <a:pt x="1214154" y="226820"/>
                  </a:cubicBezTo>
                  <a:cubicBezTo>
                    <a:pt x="941690" y="-45333"/>
                    <a:pt x="499090" y="-45333"/>
                    <a:pt x="226937" y="226820"/>
                  </a:cubicBezTo>
                  <a:lnTo>
                    <a:pt x="226937" y="2268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368B14F-BC12-642D-913B-77A32DABDCDF}"/>
                </a:ext>
              </a:extLst>
            </p:cNvPr>
            <p:cNvSpPr/>
            <p:nvPr/>
          </p:nvSpPr>
          <p:spPr>
            <a:xfrm>
              <a:off x="5684990" y="2573591"/>
              <a:ext cx="1261392" cy="1261392"/>
            </a:xfrm>
            <a:custGeom>
              <a:avLst/>
              <a:gdLst>
                <a:gd name="connsiteX0" fmla="*/ 1076872 w 1261392"/>
                <a:gd name="connsiteY0" fmla="*/ 1076872 h 1261392"/>
                <a:gd name="connsiteX1" fmla="*/ 184520 w 1261392"/>
                <a:gd name="connsiteY1" fmla="*/ 1076872 h 1261392"/>
                <a:gd name="connsiteX2" fmla="*/ 184520 w 1261392"/>
                <a:gd name="connsiteY2" fmla="*/ 184520 h 1261392"/>
                <a:gd name="connsiteX3" fmla="*/ 1076872 w 1261392"/>
                <a:gd name="connsiteY3" fmla="*/ 184520 h 1261392"/>
                <a:gd name="connsiteX4" fmla="*/ 1076872 w 1261392"/>
                <a:gd name="connsiteY4" fmla="*/ 1076872 h 1261392"/>
                <a:gd name="connsiteX5" fmla="*/ 1076872 w 1261392"/>
                <a:gd name="connsiteY5" fmla="*/ 1076872 h 1261392"/>
                <a:gd name="connsiteX6" fmla="*/ 200694 w 1261392"/>
                <a:gd name="connsiteY6" fmla="*/ 200694 h 1261392"/>
                <a:gd name="connsiteX7" fmla="*/ 200694 w 1261392"/>
                <a:gd name="connsiteY7" fmla="*/ 1061010 h 1261392"/>
                <a:gd name="connsiteX8" fmla="*/ 1061010 w 1261392"/>
                <a:gd name="connsiteY8" fmla="*/ 1061010 h 1261392"/>
                <a:gd name="connsiteX9" fmla="*/ 1061010 w 1261392"/>
                <a:gd name="connsiteY9" fmla="*/ 200694 h 1261392"/>
                <a:gd name="connsiteX10" fmla="*/ 200694 w 1261392"/>
                <a:gd name="connsiteY10" fmla="*/ 200694 h 1261392"/>
                <a:gd name="connsiteX11" fmla="*/ 200694 w 1261392"/>
                <a:gd name="connsiteY11" fmla="*/ 200694 h 12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392" h="1261392">
                  <a:moveTo>
                    <a:pt x="1076872" y="1076872"/>
                  </a:moveTo>
                  <a:cubicBezTo>
                    <a:pt x="830846" y="1322899"/>
                    <a:pt x="430547" y="1322899"/>
                    <a:pt x="184520" y="1076872"/>
                  </a:cubicBezTo>
                  <a:cubicBezTo>
                    <a:pt x="-61507" y="830846"/>
                    <a:pt x="-61507" y="430547"/>
                    <a:pt x="184520" y="184520"/>
                  </a:cubicBezTo>
                  <a:cubicBezTo>
                    <a:pt x="430547" y="-61507"/>
                    <a:pt x="830846" y="-61507"/>
                    <a:pt x="1076872" y="184520"/>
                  </a:cubicBezTo>
                  <a:cubicBezTo>
                    <a:pt x="1322899" y="430547"/>
                    <a:pt x="1322899" y="830846"/>
                    <a:pt x="1076872" y="1076872"/>
                  </a:cubicBezTo>
                  <a:lnTo>
                    <a:pt x="1076872" y="1076872"/>
                  </a:lnTo>
                  <a:close/>
                  <a:moveTo>
                    <a:pt x="200694" y="200694"/>
                  </a:moveTo>
                  <a:cubicBezTo>
                    <a:pt x="-36624" y="438012"/>
                    <a:pt x="-36624" y="823692"/>
                    <a:pt x="200694" y="1061010"/>
                  </a:cubicBezTo>
                  <a:cubicBezTo>
                    <a:pt x="437700" y="1298016"/>
                    <a:pt x="823692" y="1298016"/>
                    <a:pt x="1061010" y="1061010"/>
                  </a:cubicBezTo>
                  <a:cubicBezTo>
                    <a:pt x="1298016" y="823692"/>
                    <a:pt x="1298016" y="437700"/>
                    <a:pt x="1061010" y="200694"/>
                  </a:cubicBezTo>
                  <a:cubicBezTo>
                    <a:pt x="823692" y="-36624"/>
                    <a:pt x="437700" y="-36624"/>
                    <a:pt x="200694" y="200694"/>
                  </a:cubicBezTo>
                  <a:lnTo>
                    <a:pt x="200694" y="2006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FA2A92E-CB7D-D581-81D7-8759EEDD2C98}"/>
                </a:ext>
              </a:extLst>
            </p:cNvPr>
            <p:cNvSpPr/>
            <p:nvPr/>
          </p:nvSpPr>
          <p:spPr>
            <a:xfrm>
              <a:off x="5774568" y="2663169"/>
              <a:ext cx="1082237" cy="1082237"/>
            </a:xfrm>
            <a:custGeom>
              <a:avLst/>
              <a:gdLst>
                <a:gd name="connsiteX0" fmla="*/ 923844 w 1082237"/>
                <a:gd name="connsiteY0" fmla="*/ 923844 h 1082237"/>
                <a:gd name="connsiteX1" fmla="*/ 158393 w 1082237"/>
                <a:gd name="connsiteY1" fmla="*/ 923844 h 1082237"/>
                <a:gd name="connsiteX2" fmla="*/ 158393 w 1082237"/>
                <a:gd name="connsiteY2" fmla="*/ 158393 h 1082237"/>
                <a:gd name="connsiteX3" fmla="*/ 923844 w 1082237"/>
                <a:gd name="connsiteY3" fmla="*/ 158393 h 1082237"/>
                <a:gd name="connsiteX4" fmla="*/ 923844 w 1082237"/>
                <a:gd name="connsiteY4" fmla="*/ 923844 h 1082237"/>
                <a:gd name="connsiteX5" fmla="*/ 923844 w 1082237"/>
                <a:gd name="connsiteY5" fmla="*/ 923844 h 1082237"/>
                <a:gd name="connsiteX6" fmla="*/ 174567 w 1082237"/>
                <a:gd name="connsiteY6" fmla="*/ 174567 h 1082237"/>
                <a:gd name="connsiteX7" fmla="*/ 174567 w 1082237"/>
                <a:gd name="connsiteY7" fmla="*/ 907981 h 1082237"/>
                <a:gd name="connsiteX8" fmla="*/ 907981 w 1082237"/>
                <a:gd name="connsiteY8" fmla="*/ 907981 h 1082237"/>
                <a:gd name="connsiteX9" fmla="*/ 907981 w 1082237"/>
                <a:gd name="connsiteY9" fmla="*/ 174567 h 1082237"/>
                <a:gd name="connsiteX10" fmla="*/ 174567 w 1082237"/>
                <a:gd name="connsiteY10" fmla="*/ 174567 h 1082237"/>
                <a:gd name="connsiteX11" fmla="*/ 174567 w 1082237"/>
                <a:gd name="connsiteY11" fmla="*/ 174567 h 10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237" h="1082237">
                  <a:moveTo>
                    <a:pt x="923844" y="923844"/>
                  </a:moveTo>
                  <a:cubicBezTo>
                    <a:pt x="712653" y="1135035"/>
                    <a:pt x="369273" y="1135035"/>
                    <a:pt x="158393" y="923844"/>
                  </a:cubicBezTo>
                  <a:cubicBezTo>
                    <a:pt x="-52798" y="712964"/>
                    <a:pt x="-52798" y="369584"/>
                    <a:pt x="158393" y="158393"/>
                  </a:cubicBezTo>
                  <a:cubicBezTo>
                    <a:pt x="369273" y="-52798"/>
                    <a:pt x="712653" y="-52798"/>
                    <a:pt x="923844" y="158393"/>
                  </a:cubicBezTo>
                  <a:cubicBezTo>
                    <a:pt x="1135035" y="369584"/>
                    <a:pt x="1135035" y="712964"/>
                    <a:pt x="923844" y="923844"/>
                  </a:cubicBezTo>
                  <a:lnTo>
                    <a:pt x="923844" y="923844"/>
                  </a:lnTo>
                  <a:close/>
                  <a:moveTo>
                    <a:pt x="174567" y="174567"/>
                  </a:moveTo>
                  <a:cubicBezTo>
                    <a:pt x="-27604" y="376738"/>
                    <a:pt x="-27604" y="705810"/>
                    <a:pt x="174567" y="907981"/>
                  </a:cubicBezTo>
                  <a:cubicBezTo>
                    <a:pt x="376738" y="1110153"/>
                    <a:pt x="705810" y="1110153"/>
                    <a:pt x="907981" y="907981"/>
                  </a:cubicBezTo>
                  <a:cubicBezTo>
                    <a:pt x="1110153" y="705810"/>
                    <a:pt x="1110153" y="376738"/>
                    <a:pt x="907981" y="174567"/>
                  </a:cubicBezTo>
                  <a:cubicBezTo>
                    <a:pt x="705810" y="-27604"/>
                    <a:pt x="376738" y="-27604"/>
                    <a:pt x="174567" y="174567"/>
                  </a:cubicBezTo>
                  <a:lnTo>
                    <a:pt x="174567" y="1745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52B7B2A-BCF6-D242-2C40-30B7370ADECC}"/>
                </a:ext>
              </a:extLst>
            </p:cNvPr>
            <p:cNvSpPr/>
            <p:nvPr/>
          </p:nvSpPr>
          <p:spPr>
            <a:xfrm>
              <a:off x="5864378" y="2752979"/>
              <a:ext cx="902616" cy="902616"/>
            </a:xfrm>
            <a:custGeom>
              <a:avLst/>
              <a:gdLst>
                <a:gd name="connsiteX0" fmla="*/ 770583 w 902616"/>
                <a:gd name="connsiteY0" fmla="*/ 770583 h 902616"/>
                <a:gd name="connsiteX1" fmla="*/ 132033 w 902616"/>
                <a:gd name="connsiteY1" fmla="*/ 770583 h 902616"/>
                <a:gd name="connsiteX2" fmla="*/ 132033 w 902616"/>
                <a:gd name="connsiteY2" fmla="*/ 132033 h 902616"/>
                <a:gd name="connsiteX3" fmla="*/ 770583 w 902616"/>
                <a:gd name="connsiteY3" fmla="*/ 132033 h 902616"/>
                <a:gd name="connsiteX4" fmla="*/ 770583 w 902616"/>
                <a:gd name="connsiteY4" fmla="*/ 770583 h 902616"/>
                <a:gd name="connsiteX5" fmla="*/ 770583 w 902616"/>
                <a:gd name="connsiteY5" fmla="*/ 770583 h 902616"/>
                <a:gd name="connsiteX6" fmla="*/ 148207 w 902616"/>
                <a:gd name="connsiteY6" fmla="*/ 148207 h 902616"/>
                <a:gd name="connsiteX7" fmla="*/ 148207 w 902616"/>
                <a:gd name="connsiteY7" fmla="*/ 754720 h 902616"/>
                <a:gd name="connsiteX8" fmla="*/ 754720 w 902616"/>
                <a:gd name="connsiteY8" fmla="*/ 754720 h 902616"/>
                <a:gd name="connsiteX9" fmla="*/ 754720 w 902616"/>
                <a:gd name="connsiteY9" fmla="*/ 148207 h 902616"/>
                <a:gd name="connsiteX10" fmla="*/ 148207 w 902616"/>
                <a:gd name="connsiteY10" fmla="*/ 148207 h 902616"/>
                <a:gd name="connsiteX11" fmla="*/ 148207 w 902616"/>
                <a:gd name="connsiteY11" fmla="*/ 148207 h 90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616" h="902616">
                  <a:moveTo>
                    <a:pt x="770583" y="770583"/>
                  </a:moveTo>
                  <a:cubicBezTo>
                    <a:pt x="594539" y="946627"/>
                    <a:pt x="308078" y="946627"/>
                    <a:pt x="132033" y="770583"/>
                  </a:cubicBezTo>
                  <a:cubicBezTo>
                    <a:pt x="-44011" y="594539"/>
                    <a:pt x="-44011" y="308078"/>
                    <a:pt x="132033" y="132033"/>
                  </a:cubicBezTo>
                  <a:cubicBezTo>
                    <a:pt x="308078" y="-44011"/>
                    <a:pt x="594539" y="-44011"/>
                    <a:pt x="770583" y="132033"/>
                  </a:cubicBezTo>
                  <a:cubicBezTo>
                    <a:pt x="946627" y="308078"/>
                    <a:pt x="946627" y="594539"/>
                    <a:pt x="770583" y="770583"/>
                  </a:cubicBezTo>
                  <a:lnTo>
                    <a:pt x="770583" y="770583"/>
                  </a:lnTo>
                  <a:close/>
                  <a:moveTo>
                    <a:pt x="148207" y="148207"/>
                  </a:moveTo>
                  <a:cubicBezTo>
                    <a:pt x="-19129" y="315542"/>
                    <a:pt x="-19129" y="587385"/>
                    <a:pt x="148207" y="754720"/>
                  </a:cubicBezTo>
                  <a:cubicBezTo>
                    <a:pt x="315542" y="921745"/>
                    <a:pt x="587385" y="921745"/>
                    <a:pt x="754720" y="754720"/>
                  </a:cubicBezTo>
                  <a:cubicBezTo>
                    <a:pt x="922056" y="587385"/>
                    <a:pt x="922056" y="315542"/>
                    <a:pt x="754720" y="148207"/>
                  </a:cubicBezTo>
                  <a:cubicBezTo>
                    <a:pt x="587385" y="-19129"/>
                    <a:pt x="315231" y="-19129"/>
                    <a:pt x="148207" y="148207"/>
                  </a:cubicBezTo>
                  <a:lnTo>
                    <a:pt x="148207" y="14820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C2D3CE5-E9C2-4E27-6D5F-1D9D5F29C190}"/>
                </a:ext>
              </a:extLst>
            </p:cNvPr>
            <p:cNvSpPr/>
            <p:nvPr/>
          </p:nvSpPr>
          <p:spPr>
            <a:xfrm>
              <a:off x="5954072" y="2842790"/>
              <a:ext cx="723111" cy="723228"/>
            </a:xfrm>
            <a:custGeom>
              <a:avLst/>
              <a:gdLst>
                <a:gd name="connsiteX0" fmla="*/ 617438 w 723111"/>
                <a:gd name="connsiteY0" fmla="*/ 617322 h 723228"/>
                <a:gd name="connsiteX1" fmla="*/ 105790 w 723111"/>
                <a:gd name="connsiteY1" fmla="*/ 617322 h 723228"/>
                <a:gd name="connsiteX2" fmla="*/ 105790 w 723111"/>
                <a:gd name="connsiteY2" fmla="*/ 105673 h 723228"/>
                <a:gd name="connsiteX3" fmla="*/ 617438 w 723111"/>
                <a:gd name="connsiteY3" fmla="*/ 105673 h 723228"/>
                <a:gd name="connsiteX4" fmla="*/ 617438 w 723111"/>
                <a:gd name="connsiteY4" fmla="*/ 617322 h 723228"/>
                <a:gd name="connsiteX5" fmla="*/ 617438 w 723111"/>
                <a:gd name="connsiteY5" fmla="*/ 617322 h 723228"/>
                <a:gd name="connsiteX6" fmla="*/ 121964 w 723111"/>
                <a:gd name="connsiteY6" fmla="*/ 121847 h 723228"/>
                <a:gd name="connsiteX7" fmla="*/ 121964 w 723111"/>
                <a:gd name="connsiteY7" fmla="*/ 601459 h 723228"/>
                <a:gd name="connsiteX8" fmla="*/ 601576 w 723111"/>
                <a:gd name="connsiteY8" fmla="*/ 601459 h 723228"/>
                <a:gd name="connsiteX9" fmla="*/ 601576 w 723111"/>
                <a:gd name="connsiteY9" fmla="*/ 121847 h 723228"/>
                <a:gd name="connsiteX10" fmla="*/ 121964 w 723111"/>
                <a:gd name="connsiteY10" fmla="*/ 121847 h 723228"/>
                <a:gd name="connsiteX11" fmla="*/ 121964 w 723111"/>
                <a:gd name="connsiteY11" fmla="*/ 121847 h 72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11" h="723228">
                  <a:moveTo>
                    <a:pt x="617438" y="617322"/>
                  </a:moveTo>
                  <a:cubicBezTo>
                    <a:pt x="476230" y="758530"/>
                    <a:pt x="246688" y="758530"/>
                    <a:pt x="105790" y="617322"/>
                  </a:cubicBezTo>
                  <a:cubicBezTo>
                    <a:pt x="-35108" y="476113"/>
                    <a:pt x="-35419" y="246571"/>
                    <a:pt x="105790" y="105673"/>
                  </a:cubicBezTo>
                  <a:cubicBezTo>
                    <a:pt x="246688" y="-35224"/>
                    <a:pt x="476541" y="-35224"/>
                    <a:pt x="617438" y="105673"/>
                  </a:cubicBezTo>
                  <a:cubicBezTo>
                    <a:pt x="758336" y="246882"/>
                    <a:pt x="758336" y="476424"/>
                    <a:pt x="617438" y="617322"/>
                  </a:cubicBezTo>
                  <a:lnTo>
                    <a:pt x="617438" y="617322"/>
                  </a:lnTo>
                  <a:close/>
                  <a:moveTo>
                    <a:pt x="121964" y="121847"/>
                  </a:moveTo>
                  <a:cubicBezTo>
                    <a:pt x="-10225" y="254036"/>
                    <a:pt x="-10225" y="469270"/>
                    <a:pt x="121964" y="601459"/>
                  </a:cubicBezTo>
                  <a:cubicBezTo>
                    <a:pt x="254152" y="733648"/>
                    <a:pt x="469387" y="733648"/>
                    <a:pt x="601576" y="601459"/>
                  </a:cubicBezTo>
                  <a:cubicBezTo>
                    <a:pt x="733765" y="469270"/>
                    <a:pt x="733765" y="254036"/>
                    <a:pt x="601576" y="121847"/>
                  </a:cubicBezTo>
                  <a:cubicBezTo>
                    <a:pt x="469076" y="-10342"/>
                    <a:pt x="254152" y="-10342"/>
                    <a:pt x="121964" y="121847"/>
                  </a:cubicBezTo>
                  <a:lnTo>
                    <a:pt x="121964" y="12184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F2A7D35-939F-0FA4-6855-44493ED3AACF}"/>
                </a:ext>
              </a:extLst>
            </p:cNvPr>
            <p:cNvSpPr/>
            <p:nvPr/>
          </p:nvSpPr>
          <p:spPr>
            <a:xfrm>
              <a:off x="6043766" y="2932367"/>
              <a:ext cx="543840" cy="543840"/>
            </a:xfrm>
            <a:custGeom>
              <a:avLst/>
              <a:gdLst>
                <a:gd name="connsiteX0" fmla="*/ 464294 w 543840"/>
                <a:gd name="connsiteY0" fmla="*/ 464294 h 543840"/>
                <a:gd name="connsiteX1" fmla="*/ 79547 w 543840"/>
                <a:gd name="connsiteY1" fmla="*/ 464294 h 543840"/>
                <a:gd name="connsiteX2" fmla="*/ 79547 w 543840"/>
                <a:gd name="connsiteY2" fmla="*/ 79547 h 543840"/>
                <a:gd name="connsiteX3" fmla="*/ 464294 w 543840"/>
                <a:gd name="connsiteY3" fmla="*/ 79547 h 543840"/>
                <a:gd name="connsiteX4" fmla="*/ 464294 w 543840"/>
                <a:gd name="connsiteY4" fmla="*/ 464294 h 543840"/>
                <a:gd name="connsiteX5" fmla="*/ 464294 w 543840"/>
                <a:gd name="connsiteY5" fmla="*/ 464294 h 543840"/>
                <a:gd name="connsiteX6" fmla="*/ 95720 w 543840"/>
                <a:gd name="connsiteY6" fmla="*/ 95720 h 543840"/>
                <a:gd name="connsiteX7" fmla="*/ 95720 w 543840"/>
                <a:gd name="connsiteY7" fmla="*/ 448120 h 543840"/>
                <a:gd name="connsiteX8" fmla="*/ 448431 w 543840"/>
                <a:gd name="connsiteY8" fmla="*/ 448120 h 543840"/>
                <a:gd name="connsiteX9" fmla="*/ 448431 w 543840"/>
                <a:gd name="connsiteY9" fmla="*/ 95720 h 543840"/>
                <a:gd name="connsiteX10" fmla="*/ 95720 w 543840"/>
                <a:gd name="connsiteY10" fmla="*/ 95720 h 543840"/>
                <a:gd name="connsiteX11" fmla="*/ 95720 w 543840"/>
                <a:gd name="connsiteY11" fmla="*/ 95720 h 5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840" h="543840">
                  <a:moveTo>
                    <a:pt x="464294" y="464294"/>
                  </a:moveTo>
                  <a:cubicBezTo>
                    <a:pt x="358232" y="570356"/>
                    <a:pt x="185609" y="570356"/>
                    <a:pt x="79547" y="464294"/>
                  </a:cubicBezTo>
                  <a:cubicBezTo>
                    <a:pt x="-26516" y="358232"/>
                    <a:pt x="-26516" y="185609"/>
                    <a:pt x="79547" y="79547"/>
                  </a:cubicBezTo>
                  <a:cubicBezTo>
                    <a:pt x="185609" y="-26516"/>
                    <a:pt x="358232" y="-26516"/>
                    <a:pt x="464294" y="79547"/>
                  </a:cubicBezTo>
                  <a:cubicBezTo>
                    <a:pt x="570356" y="185609"/>
                    <a:pt x="570356" y="358232"/>
                    <a:pt x="464294" y="464294"/>
                  </a:cubicBezTo>
                  <a:lnTo>
                    <a:pt x="464294" y="464294"/>
                  </a:lnTo>
                  <a:close/>
                  <a:moveTo>
                    <a:pt x="95720" y="95720"/>
                  </a:moveTo>
                  <a:cubicBezTo>
                    <a:pt x="-1633" y="193073"/>
                    <a:pt x="-1633" y="351078"/>
                    <a:pt x="95720" y="448120"/>
                  </a:cubicBezTo>
                  <a:cubicBezTo>
                    <a:pt x="193073" y="545162"/>
                    <a:pt x="351078" y="545162"/>
                    <a:pt x="448431" y="448120"/>
                  </a:cubicBezTo>
                  <a:cubicBezTo>
                    <a:pt x="545784" y="351078"/>
                    <a:pt x="545784" y="192762"/>
                    <a:pt x="448431" y="95720"/>
                  </a:cubicBezTo>
                  <a:cubicBezTo>
                    <a:pt x="351078" y="-1633"/>
                    <a:pt x="192762" y="-1633"/>
                    <a:pt x="95720" y="95720"/>
                  </a:cubicBezTo>
                  <a:lnTo>
                    <a:pt x="95720" y="957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0809B2F-5E0A-FF06-1D21-8A82690B3FD9}"/>
                </a:ext>
              </a:extLst>
            </p:cNvPr>
            <p:cNvSpPr/>
            <p:nvPr/>
          </p:nvSpPr>
          <p:spPr>
            <a:xfrm>
              <a:off x="6133460" y="3021945"/>
              <a:ext cx="364569" cy="364685"/>
            </a:xfrm>
            <a:custGeom>
              <a:avLst/>
              <a:gdLst>
                <a:gd name="connsiteX0" fmla="*/ 311149 w 364569"/>
                <a:gd name="connsiteY0" fmla="*/ 311266 h 364685"/>
                <a:gd name="connsiteX1" fmla="*/ 53303 w 364569"/>
                <a:gd name="connsiteY1" fmla="*/ 311266 h 364685"/>
                <a:gd name="connsiteX2" fmla="*/ 53303 w 364569"/>
                <a:gd name="connsiteY2" fmla="*/ 53420 h 364685"/>
                <a:gd name="connsiteX3" fmla="*/ 311149 w 364569"/>
                <a:gd name="connsiteY3" fmla="*/ 53420 h 364685"/>
                <a:gd name="connsiteX4" fmla="*/ 311149 w 364569"/>
                <a:gd name="connsiteY4" fmla="*/ 311266 h 364685"/>
                <a:gd name="connsiteX5" fmla="*/ 311149 w 364569"/>
                <a:gd name="connsiteY5" fmla="*/ 311266 h 364685"/>
                <a:gd name="connsiteX6" fmla="*/ 69477 w 364569"/>
                <a:gd name="connsiteY6" fmla="*/ 69594 h 364685"/>
                <a:gd name="connsiteX7" fmla="*/ 69477 w 364569"/>
                <a:gd name="connsiteY7" fmla="*/ 295403 h 364685"/>
                <a:gd name="connsiteX8" fmla="*/ 294976 w 364569"/>
                <a:gd name="connsiteY8" fmla="*/ 295403 h 364685"/>
                <a:gd name="connsiteX9" fmla="*/ 294976 w 364569"/>
                <a:gd name="connsiteY9" fmla="*/ 69594 h 364685"/>
                <a:gd name="connsiteX10" fmla="*/ 69477 w 364569"/>
                <a:gd name="connsiteY10" fmla="*/ 69594 h 364685"/>
                <a:gd name="connsiteX11" fmla="*/ 69477 w 364569"/>
                <a:gd name="connsiteY11" fmla="*/ 69594 h 3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569" h="364685">
                  <a:moveTo>
                    <a:pt x="311149" y="311266"/>
                  </a:moveTo>
                  <a:cubicBezTo>
                    <a:pt x="239923" y="382492"/>
                    <a:pt x="124530" y="382492"/>
                    <a:pt x="53303" y="311266"/>
                  </a:cubicBezTo>
                  <a:cubicBezTo>
                    <a:pt x="-17923" y="240350"/>
                    <a:pt x="-17612" y="124646"/>
                    <a:pt x="53303" y="53420"/>
                  </a:cubicBezTo>
                  <a:cubicBezTo>
                    <a:pt x="124219" y="-17807"/>
                    <a:pt x="239923" y="-17807"/>
                    <a:pt x="311149" y="53420"/>
                  </a:cubicBezTo>
                  <a:cubicBezTo>
                    <a:pt x="382376" y="124646"/>
                    <a:pt x="382376" y="240039"/>
                    <a:pt x="311149" y="311266"/>
                  </a:cubicBezTo>
                  <a:lnTo>
                    <a:pt x="311149" y="311266"/>
                  </a:lnTo>
                  <a:close/>
                  <a:moveTo>
                    <a:pt x="69477" y="69594"/>
                  </a:moveTo>
                  <a:cubicBezTo>
                    <a:pt x="7270" y="131800"/>
                    <a:pt x="7270" y="233197"/>
                    <a:pt x="69477" y="295403"/>
                  </a:cubicBezTo>
                  <a:cubicBezTo>
                    <a:pt x="131683" y="357610"/>
                    <a:pt x="233080" y="357610"/>
                    <a:pt x="294976" y="295403"/>
                  </a:cubicBezTo>
                  <a:cubicBezTo>
                    <a:pt x="357182" y="233197"/>
                    <a:pt x="357182" y="132111"/>
                    <a:pt x="294976" y="69594"/>
                  </a:cubicBezTo>
                  <a:cubicBezTo>
                    <a:pt x="232769" y="7387"/>
                    <a:pt x="131683" y="7387"/>
                    <a:pt x="69477" y="69594"/>
                  </a:cubicBezTo>
                  <a:lnTo>
                    <a:pt x="69477" y="695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9A675B5-F502-A002-6D3E-19105352FE1F}"/>
                </a:ext>
              </a:extLst>
            </p:cNvPr>
            <p:cNvSpPr/>
            <p:nvPr/>
          </p:nvSpPr>
          <p:spPr>
            <a:xfrm>
              <a:off x="6223154" y="3111755"/>
              <a:ext cx="185064" cy="185064"/>
            </a:xfrm>
            <a:custGeom>
              <a:avLst/>
              <a:gdLst>
                <a:gd name="connsiteX0" fmla="*/ 158004 w 185064"/>
                <a:gd name="connsiteY0" fmla="*/ 158004 h 185064"/>
                <a:gd name="connsiteX1" fmla="*/ 27060 w 185064"/>
                <a:gd name="connsiteY1" fmla="*/ 158004 h 185064"/>
                <a:gd name="connsiteX2" fmla="*/ 27060 w 185064"/>
                <a:gd name="connsiteY2" fmla="*/ 27060 h 185064"/>
                <a:gd name="connsiteX3" fmla="*/ 158004 w 185064"/>
                <a:gd name="connsiteY3" fmla="*/ 27060 h 185064"/>
                <a:gd name="connsiteX4" fmla="*/ 158004 w 185064"/>
                <a:gd name="connsiteY4" fmla="*/ 158004 h 185064"/>
                <a:gd name="connsiteX5" fmla="*/ 158004 w 185064"/>
                <a:gd name="connsiteY5" fmla="*/ 158004 h 185064"/>
                <a:gd name="connsiteX6" fmla="*/ 43234 w 185064"/>
                <a:gd name="connsiteY6" fmla="*/ 43234 h 185064"/>
                <a:gd name="connsiteX7" fmla="*/ 43234 w 185064"/>
                <a:gd name="connsiteY7" fmla="*/ 141831 h 185064"/>
                <a:gd name="connsiteX8" fmla="*/ 142142 w 185064"/>
                <a:gd name="connsiteY8" fmla="*/ 141831 h 185064"/>
                <a:gd name="connsiteX9" fmla="*/ 142142 w 185064"/>
                <a:gd name="connsiteY9" fmla="*/ 42922 h 185064"/>
                <a:gd name="connsiteX10" fmla="*/ 43234 w 185064"/>
                <a:gd name="connsiteY10" fmla="*/ 43234 h 185064"/>
                <a:gd name="connsiteX11" fmla="*/ 43234 w 185064"/>
                <a:gd name="connsiteY11" fmla="*/ 43234 h 18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064" h="185064">
                  <a:moveTo>
                    <a:pt x="158004" y="158004"/>
                  </a:moveTo>
                  <a:cubicBezTo>
                    <a:pt x="121925" y="194084"/>
                    <a:pt x="63140" y="194084"/>
                    <a:pt x="27060" y="158004"/>
                  </a:cubicBezTo>
                  <a:cubicBezTo>
                    <a:pt x="-9020" y="121925"/>
                    <a:pt x="-9020" y="63140"/>
                    <a:pt x="27060" y="27060"/>
                  </a:cubicBezTo>
                  <a:cubicBezTo>
                    <a:pt x="63140" y="-9020"/>
                    <a:pt x="121925" y="-9020"/>
                    <a:pt x="158004" y="27060"/>
                  </a:cubicBezTo>
                  <a:cubicBezTo>
                    <a:pt x="194084" y="63140"/>
                    <a:pt x="194084" y="121925"/>
                    <a:pt x="158004" y="158004"/>
                  </a:cubicBezTo>
                  <a:lnTo>
                    <a:pt x="158004" y="158004"/>
                  </a:lnTo>
                  <a:close/>
                  <a:moveTo>
                    <a:pt x="43234" y="43234"/>
                  </a:moveTo>
                  <a:cubicBezTo>
                    <a:pt x="15863" y="70293"/>
                    <a:pt x="15863" y="114771"/>
                    <a:pt x="43234" y="141831"/>
                  </a:cubicBezTo>
                  <a:cubicBezTo>
                    <a:pt x="70604" y="169202"/>
                    <a:pt x="114771" y="169202"/>
                    <a:pt x="142142" y="141831"/>
                  </a:cubicBezTo>
                  <a:cubicBezTo>
                    <a:pt x="169513" y="114460"/>
                    <a:pt x="169513" y="70293"/>
                    <a:pt x="142142" y="42922"/>
                  </a:cubicBezTo>
                  <a:cubicBezTo>
                    <a:pt x="114771" y="15863"/>
                    <a:pt x="70293" y="15863"/>
                    <a:pt x="43234" y="43234"/>
                  </a:cubicBezTo>
                  <a:lnTo>
                    <a:pt x="43234" y="4323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564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6304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3CFDB6-CE85-4D8C-BCC6-046ADDB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54136D-67DD-4FD4-A40F-76F215A0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635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74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69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2184">
          <p15:clr>
            <a:srgbClr val="F26B43"/>
          </p15:clr>
        </p15:guide>
        <p15:guide id="9" pos="5496">
          <p15:clr>
            <a:srgbClr val="F26B43"/>
          </p15:clr>
        </p15:guide>
        <p15:guide id="10" orient="horz" pos="2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 23">
            <a:extLst>
              <a:ext uri="{FF2B5EF4-FFF2-40B4-BE49-F238E27FC236}">
                <a16:creationId xmlns:a16="http://schemas.microsoft.com/office/drawing/2014/main" id="{3C7F3324-27B2-4C68-9057-798DA7920D8F}"/>
              </a:ext>
            </a:extLst>
          </p:cNvPr>
          <p:cNvGrpSpPr/>
          <p:nvPr/>
        </p:nvGrpSpPr>
        <p:grpSpPr>
          <a:xfrm>
            <a:off x="4227787" y="1233408"/>
            <a:ext cx="3943942" cy="3943938"/>
            <a:chOff x="5057016" y="1945617"/>
            <a:chExt cx="2517341" cy="2517341"/>
          </a:xfrm>
          <a:solidFill>
            <a:schemeClr val="tx1">
              <a:alpha val="21000"/>
            </a:schemeClr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FB462E6-32B4-4312-BD5B-572C3E312DBA}"/>
                </a:ext>
              </a:extLst>
            </p:cNvPr>
            <p:cNvSpPr/>
            <p:nvPr/>
          </p:nvSpPr>
          <p:spPr>
            <a:xfrm>
              <a:off x="5057016" y="1945617"/>
              <a:ext cx="2517341" cy="2517341"/>
            </a:xfrm>
            <a:custGeom>
              <a:avLst/>
              <a:gdLst>
                <a:gd name="connsiteX0" fmla="*/ 2149001 w 2517341"/>
                <a:gd name="connsiteY0" fmla="*/ 2149001 h 2517341"/>
                <a:gd name="connsiteX1" fmla="*/ 368340 w 2517341"/>
                <a:gd name="connsiteY1" fmla="*/ 2149001 h 2517341"/>
                <a:gd name="connsiteX2" fmla="*/ 368340 w 2517341"/>
                <a:gd name="connsiteY2" fmla="*/ 368340 h 2517341"/>
                <a:gd name="connsiteX3" fmla="*/ 2149001 w 2517341"/>
                <a:gd name="connsiteY3" fmla="*/ 368340 h 2517341"/>
                <a:gd name="connsiteX4" fmla="*/ 2149001 w 2517341"/>
                <a:gd name="connsiteY4" fmla="*/ 2149001 h 2517341"/>
                <a:gd name="connsiteX5" fmla="*/ 2149001 w 2517341"/>
                <a:gd name="connsiteY5" fmla="*/ 2149001 h 2517341"/>
                <a:gd name="connsiteX6" fmla="*/ 384203 w 2517341"/>
                <a:gd name="connsiteY6" fmla="*/ 384203 h 2517341"/>
                <a:gd name="connsiteX7" fmla="*/ 384203 w 2517341"/>
                <a:gd name="connsiteY7" fmla="*/ 2132828 h 2517341"/>
                <a:gd name="connsiteX8" fmla="*/ 2132828 w 2517341"/>
                <a:gd name="connsiteY8" fmla="*/ 2132828 h 2517341"/>
                <a:gd name="connsiteX9" fmla="*/ 2132828 w 2517341"/>
                <a:gd name="connsiteY9" fmla="*/ 384203 h 2517341"/>
                <a:gd name="connsiteX10" fmla="*/ 384203 w 2517341"/>
                <a:gd name="connsiteY10" fmla="*/ 384203 h 2517341"/>
                <a:gd name="connsiteX11" fmla="*/ 384203 w 2517341"/>
                <a:gd name="connsiteY11" fmla="*/ 384203 h 25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341" h="2517341">
                  <a:moveTo>
                    <a:pt x="2149001" y="2149001"/>
                  </a:moveTo>
                  <a:cubicBezTo>
                    <a:pt x="1657881" y="2640121"/>
                    <a:pt x="859149" y="2640121"/>
                    <a:pt x="368340" y="2149001"/>
                  </a:cubicBezTo>
                  <a:cubicBezTo>
                    <a:pt x="-122780" y="1658192"/>
                    <a:pt x="-122780" y="859149"/>
                    <a:pt x="368340" y="368340"/>
                  </a:cubicBezTo>
                  <a:cubicBezTo>
                    <a:pt x="859149" y="-122780"/>
                    <a:pt x="1658192" y="-122780"/>
                    <a:pt x="2149001" y="368340"/>
                  </a:cubicBezTo>
                  <a:cubicBezTo>
                    <a:pt x="2640121" y="859149"/>
                    <a:pt x="2640121" y="1658192"/>
                    <a:pt x="2149001" y="2149001"/>
                  </a:cubicBezTo>
                  <a:lnTo>
                    <a:pt x="2149001" y="2149001"/>
                  </a:lnTo>
                  <a:close/>
                  <a:moveTo>
                    <a:pt x="384203" y="384203"/>
                  </a:moveTo>
                  <a:cubicBezTo>
                    <a:pt x="-97897" y="866303"/>
                    <a:pt x="-97897" y="1650727"/>
                    <a:pt x="384203" y="2132828"/>
                  </a:cubicBezTo>
                  <a:cubicBezTo>
                    <a:pt x="866303" y="2614928"/>
                    <a:pt x="1650727" y="2614928"/>
                    <a:pt x="2132828" y="2132828"/>
                  </a:cubicBezTo>
                  <a:cubicBezTo>
                    <a:pt x="2614928" y="1650727"/>
                    <a:pt x="2614928" y="866303"/>
                    <a:pt x="2132828" y="384203"/>
                  </a:cubicBezTo>
                  <a:cubicBezTo>
                    <a:pt x="1651038" y="-97897"/>
                    <a:pt x="866614" y="-97897"/>
                    <a:pt x="384203" y="384203"/>
                  </a:cubicBezTo>
                  <a:lnTo>
                    <a:pt x="384203" y="38420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F349302-BEDA-4E72-BC46-C388A9E05406}"/>
                </a:ext>
              </a:extLst>
            </p:cNvPr>
            <p:cNvSpPr/>
            <p:nvPr/>
          </p:nvSpPr>
          <p:spPr>
            <a:xfrm>
              <a:off x="5146826" y="2035427"/>
              <a:ext cx="2337720" cy="2337720"/>
            </a:xfrm>
            <a:custGeom>
              <a:avLst/>
              <a:gdLst>
                <a:gd name="connsiteX0" fmla="*/ 1995740 w 2337720"/>
                <a:gd name="connsiteY0" fmla="*/ 1995740 h 2337720"/>
                <a:gd name="connsiteX1" fmla="*/ 341980 w 2337720"/>
                <a:gd name="connsiteY1" fmla="*/ 1995740 h 2337720"/>
                <a:gd name="connsiteX2" fmla="*/ 341980 w 2337720"/>
                <a:gd name="connsiteY2" fmla="*/ 341980 h 2337720"/>
                <a:gd name="connsiteX3" fmla="*/ 1995740 w 2337720"/>
                <a:gd name="connsiteY3" fmla="*/ 341980 h 2337720"/>
                <a:gd name="connsiteX4" fmla="*/ 1995740 w 2337720"/>
                <a:gd name="connsiteY4" fmla="*/ 1995740 h 2337720"/>
                <a:gd name="connsiteX5" fmla="*/ 1995740 w 2337720"/>
                <a:gd name="connsiteY5" fmla="*/ 1995740 h 2337720"/>
                <a:gd name="connsiteX6" fmla="*/ 358154 w 2337720"/>
                <a:gd name="connsiteY6" fmla="*/ 358154 h 2337720"/>
                <a:gd name="connsiteX7" fmla="*/ 358154 w 2337720"/>
                <a:gd name="connsiteY7" fmla="*/ 1979877 h 2337720"/>
                <a:gd name="connsiteX8" fmla="*/ 1979877 w 2337720"/>
                <a:gd name="connsiteY8" fmla="*/ 1979877 h 2337720"/>
                <a:gd name="connsiteX9" fmla="*/ 1979877 w 2337720"/>
                <a:gd name="connsiteY9" fmla="*/ 358154 h 2337720"/>
                <a:gd name="connsiteX10" fmla="*/ 358154 w 2337720"/>
                <a:gd name="connsiteY10" fmla="*/ 358154 h 2337720"/>
                <a:gd name="connsiteX11" fmla="*/ 358154 w 2337720"/>
                <a:gd name="connsiteY11" fmla="*/ 358154 h 2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7720" h="2337720">
                  <a:moveTo>
                    <a:pt x="1995740" y="1995740"/>
                  </a:moveTo>
                  <a:cubicBezTo>
                    <a:pt x="1539766" y="2451714"/>
                    <a:pt x="797954" y="2451714"/>
                    <a:pt x="341980" y="1995740"/>
                  </a:cubicBezTo>
                  <a:cubicBezTo>
                    <a:pt x="-113993" y="1539766"/>
                    <a:pt x="-113993" y="797954"/>
                    <a:pt x="341980" y="341980"/>
                  </a:cubicBezTo>
                  <a:cubicBezTo>
                    <a:pt x="797954" y="-113993"/>
                    <a:pt x="1539766" y="-113993"/>
                    <a:pt x="1995740" y="341980"/>
                  </a:cubicBezTo>
                  <a:cubicBezTo>
                    <a:pt x="2451714" y="797954"/>
                    <a:pt x="2451714" y="1539766"/>
                    <a:pt x="1995740" y="1995740"/>
                  </a:cubicBezTo>
                  <a:lnTo>
                    <a:pt x="1995740" y="1995740"/>
                  </a:lnTo>
                  <a:close/>
                  <a:moveTo>
                    <a:pt x="358154" y="358154"/>
                  </a:moveTo>
                  <a:cubicBezTo>
                    <a:pt x="-89111" y="805108"/>
                    <a:pt x="-89111" y="1532924"/>
                    <a:pt x="358154" y="1979877"/>
                  </a:cubicBezTo>
                  <a:cubicBezTo>
                    <a:pt x="805419" y="2427142"/>
                    <a:pt x="1532924" y="2426831"/>
                    <a:pt x="1979877" y="1979877"/>
                  </a:cubicBezTo>
                  <a:cubicBezTo>
                    <a:pt x="2427142" y="1532924"/>
                    <a:pt x="2427142" y="805108"/>
                    <a:pt x="1979877" y="358154"/>
                  </a:cubicBezTo>
                  <a:cubicBezTo>
                    <a:pt x="1532613" y="-89111"/>
                    <a:pt x="805108" y="-89111"/>
                    <a:pt x="358154" y="358154"/>
                  </a:cubicBezTo>
                  <a:lnTo>
                    <a:pt x="358154" y="35815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039C82-97C0-4653-A714-8E04AD920BD4}"/>
                </a:ext>
              </a:extLst>
            </p:cNvPr>
            <p:cNvSpPr/>
            <p:nvPr/>
          </p:nvSpPr>
          <p:spPr>
            <a:xfrm>
              <a:off x="5236404" y="2125238"/>
              <a:ext cx="2158565" cy="2158332"/>
            </a:xfrm>
            <a:custGeom>
              <a:avLst/>
              <a:gdLst>
                <a:gd name="connsiteX0" fmla="*/ 1842712 w 2158565"/>
                <a:gd name="connsiteY0" fmla="*/ 1842479 h 2158332"/>
                <a:gd name="connsiteX1" fmla="*/ 315853 w 2158565"/>
                <a:gd name="connsiteY1" fmla="*/ 1842479 h 2158332"/>
                <a:gd name="connsiteX2" fmla="*/ 315853 w 2158565"/>
                <a:gd name="connsiteY2" fmla="*/ 315620 h 2158332"/>
                <a:gd name="connsiteX3" fmla="*/ 1842712 w 2158565"/>
                <a:gd name="connsiteY3" fmla="*/ 315620 h 2158332"/>
                <a:gd name="connsiteX4" fmla="*/ 1842712 w 2158565"/>
                <a:gd name="connsiteY4" fmla="*/ 1842479 h 2158332"/>
                <a:gd name="connsiteX5" fmla="*/ 1842712 w 2158565"/>
                <a:gd name="connsiteY5" fmla="*/ 1842479 h 2158332"/>
                <a:gd name="connsiteX6" fmla="*/ 332027 w 2158565"/>
                <a:gd name="connsiteY6" fmla="*/ 331483 h 2158332"/>
                <a:gd name="connsiteX7" fmla="*/ 332027 w 2158565"/>
                <a:gd name="connsiteY7" fmla="*/ 1826305 h 2158332"/>
                <a:gd name="connsiteX8" fmla="*/ 1826849 w 2158565"/>
                <a:gd name="connsiteY8" fmla="*/ 1826305 h 2158332"/>
                <a:gd name="connsiteX9" fmla="*/ 1826849 w 2158565"/>
                <a:gd name="connsiteY9" fmla="*/ 331483 h 2158332"/>
                <a:gd name="connsiteX10" fmla="*/ 332027 w 2158565"/>
                <a:gd name="connsiteY10" fmla="*/ 331483 h 2158332"/>
                <a:gd name="connsiteX11" fmla="*/ 332027 w 2158565"/>
                <a:gd name="connsiteY11" fmla="*/ 331483 h 21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8565" h="2158332">
                  <a:moveTo>
                    <a:pt x="1842712" y="1842479"/>
                  </a:moveTo>
                  <a:cubicBezTo>
                    <a:pt x="1421885" y="2263617"/>
                    <a:pt x="736680" y="2263617"/>
                    <a:pt x="315853" y="1842479"/>
                  </a:cubicBezTo>
                  <a:cubicBezTo>
                    <a:pt x="-105284" y="1421652"/>
                    <a:pt x="-105284" y="736447"/>
                    <a:pt x="315853" y="315620"/>
                  </a:cubicBezTo>
                  <a:cubicBezTo>
                    <a:pt x="736991" y="-105207"/>
                    <a:pt x="1421885" y="-105207"/>
                    <a:pt x="1842712" y="315620"/>
                  </a:cubicBezTo>
                  <a:cubicBezTo>
                    <a:pt x="2263850" y="736447"/>
                    <a:pt x="2263850" y="1421652"/>
                    <a:pt x="1842712" y="1842479"/>
                  </a:cubicBezTo>
                  <a:lnTo>
                    <a:pt x="1842712" y="1842479"/>
                  </a:lnTo>
                  <a:close/>
                  <a:moveTo>
                    <a:pt x="332027" y="331483"/>
                  </a:moveTo>
                  <a:cubicBezTo>
                    <a:pt x="-80091" y="743601"/>
                    <a:pt x="-80091" y="1414187"/>
                    <a:pt x="332027" y="1826305"/>
                  </a:cubicBezTo>
                  <a:cubicBezTo>
                    <a:pt x="744145" y="2238423"/>
                    <a:pt x="1414731" y="2238423"/>
                    <a:pt x="1826849" y="1826305"/>
                  </a:cubicBezTo>
                  <a:cubicBezTo>
                    <a:pt x="2238967" y="1414187"/>
                    <a:pt x="2238967" y="743601"/>
                    <a:pt x="1826849" y="331483"/>
                  </a:cubicBezTo>
                  <a:cubicBezTo>
                    <a:pt x="1414731" y="-80324"/>
                    <a:pt x="744145" y="-80635"/>
                    <a:pt x="332027" y="331483"/>
                  </a:cubicBezTo>
                  <a:lnTo>
                    <a:pt x="332027" y="33148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F2AA378-8156-4209-9761-B0C17C484F6C}"/>
                </a:ext>
              </a:extLst>
            </p:cNvPr>
            <p:cNvSpPr/>
            <p:nvPr/>
          </p:nvSpPr>
          <p:spPr>
            <a:xfrm>
              <a:off x="5325903" y="2214815"/>
              <a:ext cx="1979216" cy="1978944"/>
            </a:xfrm>
            <a:custGeom>
              <a:avLst/>
              <a:gdLst>
                <a:gd name="connsiteX0" fmla="*/ 1689762 w 1979216"/>
                <a:gd name="connsiteY0" fmla="*/ 1689451 h 1978944"/>
                <a:gd name="connsiteX1" fmla="*/ 289494 w 1979216"/>
                <a:gd name="connsiteY1" fmla="*/ 1689451 h 1978944"/>
                <a:gd name="connsiteX2" fmla="*/ 289494 w 1979216"/>
                <a:gd name="connsiteY2" fmla="*/ 289493 h 1978944"/>
                <a:gd name="connsiteX3" fmla="*/ 1689451 w 1979216"/>
                <a:gd name="connsiteY3" fmla="*/ 289493 h 1978944"/>
                <a:gd name="connsiteX4" fmla="*/ 1689762 w 1979216"/>
                <a:gd name="connsiteY4" fmla="*/ 1689451 h 1978944"/>
                <a:gd name="connsiteX5" fmla="*/ 1689762 w 1979216"/>
                <a:gd name="connsiteY5" fmla="*/ 1689451 h 1978944"/>
                <a:gd name="connsiteX6" fmla="*/ 305978 w 1979216"/>
                <a:gd name="connsiteY6" fmla="*/ 305667 h 1978944"/>
                <a:gd name="connsiteX7" fmla="*/ 305978 w 1979216"/>
                <a:gd name="connsiteY7" fmla="*/ 1673588 h 1978944"/>
                <a:gd name="connsiteX8" fmla="*/ 1673899 w 1979216"/>
                <a:gd name="connsiteY8" fmla="*/ 1673588 h 1978944"/>
                <a:gd name="connsiteX9" fmla="*/ 1673899 w 1979216"/>
                <a:gd name="connsiteY9" fmla="*/ 305667 h 1978944"/>
                <a:gd name="connsiteX10" fmla="*/ 305978 w 1979216"/>
                <a:gd name="connsiteY10" fmla="*/ 305667 h 1978944"/>
                <a:gd name="connsiteX11" fmla="*/ 305978 w 1979216"/>
                <a:gd name="connsiteY11" fmla="*/ 305667 h 197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9216" h="1978944">
                  <a:moveTo>
                    <a:pt x="1689762" y="1689451"/>
                  </a:moveTo>
                  <a:cubicBezTo>
                    <a:pt x="1303770" y="2075442"/>
                    <a:pt x="675485" y="2075442"/>
                    <a:pt x="289494" y="1689451"/>
                  </a:cubicBezTo>
                  <a:cubicBezTo>
                    <a:pt x="-96498" y="1303459"/>
                    <a:pt x="-96498" y="675485"/>
                    <a:pt x="289494" y="289493"/>
                  </a:cubicBezTo>
                  <a:cubicBezTo>
                    <a:pt x="675485" y="-96498"/>
                    <a:pt x="1303459" y="-96498"/>
                    <a:pt x="1689451" y="289493"/>
                  </a:cubicBezTo>
                  <a:cubicBezTo>
                    <a:pt x="2075753" y="675485"/>
                    <a:pt x="2075753" y="1303459"/>
                    <a:pt x="1689762" y="1689451"/>
                  </a:cubicBezTo>
                  <a:lnTo>
                    <a:pt x="1689762" y="1689451"/>
                  </a:lnTo>
                  <a:close/>
                  <a:moveTo>
                    <a:pt x="305978" y="305667"/>
                  </a:moveTo>
                  <a:cubicBezTo>
                    <a:pt x="-71304" y="682950"/>
                    <a:pt x="-71304" y="1296617"/>
                    <a:pt x="305978" y="1673588"/>
                  </a:cubicBezTo>
                  <a:cubicBezTo>
                    <a:pt x="683261" y="2050559"/>
                    <a:pt x="1296617" y="2050559"/>
                    <a:pt x="1673899" y="1673588"/>
                  </a:cubicBezTo>
                  <a:cubicBezTo>
                    <a:pt x="2051181" y="1296617"/>
                    <a:pt x="2051181" y="682950"/>
                    <a:pt x="1673899" y="305667"/>
                  </a:cubicBezTo>
                  <a:cubicBezTo>
                    <a:pt x="1296617" y="-71615"/>
                    <a:pt x="682950" y="-71615"/>
                    <a:pt x="305978" y="305667"/>
                  </a:cubicBezTo>
                  <a:lnTo>
                    <a:pt x="305978" y="3056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2B036D8-3C08-497E-9AFC-5A92B87065CA}"/>
                </a:ext>
              </a:extLst>
            </p:cNvPr>
            <p:cNvSpPr/>
            <p:nvPr/>
          </p:nvSpPr>
          <p:spPr>
            <a:xfrm>
              <a:off x="5415792" y="2304509"/>
              <a:ext cx="1799789" cy="1799672"/>
            </a:xfrm>
            <a:custGeom>
              <a:avLst/>
              <a:gdLst>
                <a:gd name="connsiteX0" fmla="*/ 1536423 w 1799789"/>
                <a:gd name="connsiteY0" fmla="*/ 1536306 h 1799672"/>
                <a:gd name="connsiteX1" fmla="*/ 263367 w 1799789"/>
                <a:gd name="connsiteY1" fmla="*/ 1536306 h 1799672"/>
                <a:gd name="connsiteX2" fmla="*/ 263367 w 1799789"/>
                <a:gd name="connsiteY2" fmla="*/ 263250 h 1799672"/>
                <a:gd name="connsiteX3" fmla="*/ 1536423 w 1799789"/>
                <a:gd name="connsiteY3" fmla="*/ 263250 h 1799672"/>
                <a:gd name="connsiteX4" fmla="*/ 1536423 w 1799789"/>
                <a:gd name="connsiteY4" fmla="*/ 1536306 h 1799672"/>
                <a:gd name="connsiteX5" fmla="*/ 1536423 w 1799789"/>
                <a:gd name="connsiteY5" fmla="*/ 1536306 h 1799672"/>
                <a:gd name="connsiteX6" fmla="*/ 279540 w 1799789"/>
                <a:gd name="connsiteY6" fmla="*/ 279424 h 1799672"/>
                <a:gd name="connsiteX7" fmla="*/ 279540 w 1799789"/>
                <a:gd name="connsiteY7" fmla="*/ 1520443 h 1799672"/>
                <a:gd name="connsiteX8" fmla="*/ 1520560 w 1799789"/>
                <a:gd name="connsiteY8" fmla="*/ 1520443 h 1799672"/>
                <a:gd name="connsiteX9" fmla="*/ 1520560 w 1799789"/>
                <a:gd name="connsiteY9" fmla="*/ 279424 h 1799672"/>
                <a:gd name="connsiteX10" fmla="*/ 279540 w 1799789"/>
                <a:gd name="connsiteY10" fmla="*/ 279424 h 1799672"/>
                <a:gd name="connsiteX11" fmla="*/ 279540 w 1799789"/>
                <a:gd name="connsiteY11" fmla="*/ 279424 h 17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789" h="1799672">
                  <a:moveTo>
                    <a:pt x="1536423" y="1536306"/>
                  </a:moveTo>
                  <a:cubicBezTo>
                    <a:pt x="1185267" y="1887462"/>
                    <a:pt x="614211" y="1887462"/>
                    <a:pt x="263367" y="1536306"/>
                  </a:cubicBezTo>
                  <a:cubicBezTo>
                    <a:pt x="-87789" y="1185461"/>
                    <a:pt x="-87789" y="614095"/>
                    <a:pt x="263367" y="263250"/>
                  </a:cubicBezTo>
                  <a:cubicBezTo>
                    <a:pt x="614211" y="-87906"/>
                    <a:pt x="1185578" y="-87595"/>
                    <a:pt x="1536423" y="263250"/>
                  </a:cubicBezTo>
                  <a:cubicBezTo>
                    <a:pt x="1887578" y="614095"/>
                    <a:pt x="1887578" y="1185461"/>
                    <a:pt x="1536423" y="1536306"/>
                  </a:cubicBezTo>
                  <a:lnTo>
                    <a:pt x="1536423" y="1536306"/>
                  </a:lnTo>
                  <a:close/>
                  <a:moveTo>
                    <a:pt x="279540" y="279424"/>
                  </a:moveTo>
                  <a:cubicBezTo>
                    <a:pt x="-62595" y="621560"/>
                    <a:pt x="-62595" y="1178308"/>
                    <a:pt x="279540" y="1520443"/>
                  </a:cubicBezTo>
                  <a:cubicBezTo>
                    <a:pt x="621676" y="1862579"/>
                    <a:pt x="1178424" y="1862579"/>
                    <a:pt x="1520560" y="1520443"/>
                  </a:cubicBezTo>
                  <a:cubicBezTo>
                    <a:pt x="1862696" y="1178308"/>
                    <a:pt x="1862696" y="621560"/>
                    <a:pt x="1520560" y="279424"/>
                  </a:cubicBezTo>
                  <a:cubicBezTo>
                    <a:pt x="1178424" y="-63023"/>
                    <a:pt x="621365" y="-62712"/>
                    <a:pt x="279540" y="279424"/>
                  </a:cubicBezTo>
                  <a:lnTo>
                    <a:pt x="279540" y="27942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E5BE73C-0886-4809-865E-CD38C89DE0AE}"/>
                </a:ext>
              </a:extLst>
            </p:cNvPr>
            <p:cNvSpPr/>
            <p:nvPr/>
          </p:nvSpPr>
          <p:spPr>
            <a:xfrm>
              <a:off x="5505602" y="2394203"/>
              <a:ext cx="1620168" cy="1620168"/>
            </a:xfrm>
            <a:custGeom>
              <a:avLst/>
              <a:gdLst>
                <a:gd name="connsiteX0" fmla="*/ 1383161 w 1620168"/>
                <a:gd name="connsiteY0" fmla="*/ 1383161 h 1620168"/>
                <a:gd name="connsiteX1" fmla="*/ 237007 w 1620168"/>
                <a:gd name="connsiteY1" fmla="*/ 1383161 h 1620168"/>
                <a:gd name="connsiteX2" fmla="*/ 237007 w 1620168"/>
                <a:gd name="connsiteY2" fmla="*/ 237007 h 1620168"/>
                <a:gd name="connsiteX3" fmla="*/ 1383161 w 1620168"/>
                <a:gd name="connsiteY3" fmla="*/ 237007 h 1620168"/>
                <a:gd name="connsiteX4" fmla="*/ 1383161 w 1620168"/>
                <a:gd name="connsiteY4" fmla="*/ 1383161 h 1620168"/>
                <a:gd name="connsiteX5" fmla="*/ 1383161 w 1620168"/>
                <a:gd name="connsiteY5" fmla="*/ 1383161 h 1620168"/>
                <a:gd name="connsiteX6" fmla="*/ 252869 w 1620168"/>
                <a:gd name="connsiteY6" fmla="*/ 253180 h 1620168"/>
                <a:gd name="connsiteX7" fmla="*/ 252869 w 1620168"/>
                <a:gd name="connsiteY7" fmla="*/ 1367299 h 1620168"/>
                <a:gd name="connsiteX8" fmla="*/ 1366988 w 1620168"/>
                <a:gd name="connsiteY8" fmla="*/ 1367299 h 1620168"/>
                <a:gd name="connsiteX9" fmla="*/ 1366988 w 1620168"/>
                <a:gd name="connsiteY9" fmla="*/ 253180 h 1620168"/>
                <a:gd name="connsiteX10" fmla="*/ 252869 w 1620168"/>
                <a:gd name="connsiteY10" fmla="*/ 253180 h 1620168"/>
                <a:gd name="connsiteX11" fmla="*/ 252869 w 1620168"/>
                <a:gd name="connsiteY11" fmla="*/ 253180 h 16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168" h="1620168">
                  <a:moveTo>
                    <a:pt x="1383161" y="1383161"/>
                  </a:moveTo>
                  <a:cubicBezTo>
                    <a:pt x="1067152" y="1699171"/>
                    <a:pt x="553016" y="1699171"/>
                    <a:pt x="237007" y="1383161"/>
                  </a:cubicBezTo>
                  <a:cubicBezTo>
                    <a:pt x="-79002" y="1067152"/>
                    <a:pt x="-79002" y="553016"/>
                    <a:pt x="237007" y="237007"/>
                  </a:cubicBezTo>
                  <a:cubicBezTo>
                    <a:pt x="553016" y="-79002"/>
                    <a:pt x="1067152" y="-79002"/>
                    <a:pt x="1383161" y="237007"/>
                  </a:cubicBezTo>
                  <a:cubicBezTo>
                    <a:pt x="1699171" y="553016"/>
                    <a:pt x="1699171" y="1067152"/>
                    <a:pt x="1383161" y="1383161"/>
                  </a:cubicBezTo>
                  <a:lnTo>
                    <a:pt x="1383161" y="1383161"/>
                  </a:lnTo>
                  <a:close/>
                  <a:moveTo>
                    <a:pt x="252869" y="253180"/>
                  </a:moveTo>
                  <a:cubicBezTo>
                    <a:pt x="-54120" y="560480"/>
                    <a:pt x="-54120" y="1060310"/>
                    <a:pt x="252869" y="1367299"/>
                  </a:cubicBezTo>
                  <a:cubicBezTo>
                    <a:pt x="560170" y="1674288"/>
                    <a:pt x="1059688" y="1674288"/>
                    <a:pt x="1366988" y="1367299"/>
                  </a:cubicBezTo>
                  <a:cubicBezTo>
                    <a:pt x="1673977" y="1059999"/>
                    <a:pt x="1673977" y="560170"/>
                    <a:pt x="1366988" y="253180"/>
                  </a:cubicBezTo>
                  <a:cubicBezTo>
                    <a:pt x="1059999" y="-54120"/>
                    <a:pt x="560170" y="-54120"/>
                    <a:pt x="252869" y="253180"/>
                  </a:cubicBezTo>
                  <a:lnTo>
                    <a:pt x="252869" y="25318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E4B13D9-3772-43E6-BE0F-B65A0015AD4F}"/>
                </a:ext>
              </a:extLst>
            </p:cNvPr>
            <p:cNvSpPr/>
            <p:nvPr/>
          </p:nvSpPr>
          <p:spPr>
            <a:xfrm>
              <a:off x="5595296" y="2484014"/>
              <a:ext cx="1440896" cy="1440780"/>
            </a:xfrm>
            <a:custGeom>
              <a:avLst/>
              <a:gdLst>
                <a:gd name="connsiteX0" fmla="*/ 1230017 w 1440896"/>
                <a:gd name="connsiteY0" fmla="*/ 1229900 h 1440780"/>
                <a:gd name="connsiteX1" fmla="*/ 210763 w 1440896"/>
                <a:gd name="connsiteY1" fmla="*/ 1229900 h 1440780"/>
                <a:gd name="connsiteX2" fmla="*/ 210763 w 1440896"/>
                <a:gd name="connsiteY2" fmla="*/ 210647 h 1440780"/>
                <a:gd name="connsiteX3" fmla="*/ 1230017 w 1440896"/>
                <a:gd name="connsiteY3" fmla="*/ 210647 h 1440780"/>
                <a:gd name="connsiteX4" fmla="*/ 1230017 w 1440896"/>
                <a:gd name="connsiteY4" fmla="*/ 1229900 h 1440780"/>
                <a:gd name="connsiteX5" fmla="*/ 1230017 w 1440896"/>
                <a:gd name="connsiteY5" fmla="*/ 1229900 h 1440780"/>
                <a:gd name="connsiteX6" fmla="*/ 226937 w 1440896"/>
                <a:gd name="connsiteY6" fmla="*/ 226820 h 1440780"/>
                <a:gd name="connsiteX7" fmla="*/ 226937 w 1440896"/>
                <a:gd name="connsiteY7" fmla="*/ 1214038 h 1440780"/>
                <a:gd name="connsiteX8" fmla="*/ 1214154 w 1440896"/>
                <a:gd name="connsiteY8" fmla="*/ 1214038 h 1440780"/>
                <a:gd name="connsiteX9" fmla="*/ 1214154 w 1440896"/>
                <a:gd name="connsiteY9" fmla="*/ 226820 h 1440780"/>
                <a:gd name="connsiteX10" fmla="*/ 226937 w 1440896"/>
                <a:gd name="connsiteY10" fmla="*/ 226820 h 1440780"/>
                <a:gd name="connsiteX11" fmla="*/ 226937 w 1440896"/>
                <a:gd name="connsiteY11" fmla="*/ 226820 h 144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896" h="1440780">
                  <a:moveTo>
                    <a:pt x="1230017" y="1229900"/>
                  </a:moveTo>
                  <a:cubicBezTo>
                    <a:pt x="949154" y="1511074"/>
                    <a:pt x="491937" y="1511074"/>
                    <a:pt x="210763" y="1229900"/>
                  </a:cubicBezTo>
                  <a:cubicBezTo>
                    <a:pt x="-70410" y="948727"/>
                    <a:pt x="-70099" y="491509"/>
                    <a:pt x="210763" y="210647"/>
                  </a:cubicBezTo>
                  <a:cubicBezTo>
                    <a:pt x="491626" y="-70216"/>
                    <a:pt x="949154" y="-70216"/>
                    <a:pt x="1230017" y="210647"/>
                  </a:cubicBezTo>
                  <a:cubicBezTo>
                    <a:pt x="1511190" y="491820"/>
                    <a:pt x="1511190" y="949038"/>
                    <a:pt x="1230017" y="1229900"/>
                  </a:cubicBezTo>
                  <a:lnTo>
                    <a:pt x="1230017" y="1229900"/>
                  </a:lnTo>
                  <a:close/>
                  <a:moveTo>
                    <a:pt x="226937" y="226820"/>
                  </a:moveTo>
                  <a:cubicBezTo>
                    <a:pt x="-45216" y="498974"/>
                    <a:pt x="-45216" y="941884"/>
                    <a:pt x="226937" y="1214038"/>
                  </a:cubicBezTo>
                  <a:cubicBezTo>
                    <a:pt x="499090" y="1486191"/>
                    <a:pt x="942001" y="1486191"/>
                    <a:pt x="1214154" y="1214038"/>
                  </a:cubicBezTo>
                  <a:cubicBezTo>
                    <a:pt x="1486307" y="941884"/>
                    <a:pt x="1486307" y="498974"/>
                    <a:pt x="1214154" y="226820"/>
                  </a:cubicBezTo>
                  <a:cubicBezTo>
                    <a:pt x="941690" y="-45333"/>
                    <a:pt x="499090" y="-45333"/>
                    <a:pt x="226937" y="226820"/>
                  </a:cubicBezTo>
                  <a:lnTo>
                    <a:pt x="226937" y="2268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2879729-E307-466F-A15D-5AFFE8B72B7C}"/>
                </a:ext>
              </a:extLst>
            </p:cNvPr>
            <p:cNvSpPr/>
            <p:nvPr/>
          </p:nvSpPr>
          <p:spPr>
            <a:xfrm>
              <a:off x="5684990" y="2573591"/>
              <a:ext cx="1261392" cy="1261392"/>
            </a:xfrm>
            <a:custGeom>
              <a:avLst/>
              <a:gdLst>
                <a:gd name="connsiteX0" fmla="*/ 1076872 w 1261392"/>
                <a:gd name="connsiteY0" fmla="*/ 1076872 h 1261392"/>
                <a:gd name="connsiteX1" fmla="*/ 184520 w 1261392"/>
                <a:gd name="connsiteY1" fmla="*/ 1076872 h 1261392"/>
                <a:gd name="connsiteX2" fmla="*/ 184520 w 1261392"/>
                <a:gd name="connsiteY2" fmla="*/ 184520 h 1261392"/>
                <a:gd name="connsiteX3" fmla="*/ 1076872 w 1261392"/>
                <a:gd name="connsiteY3" fmla="*/ 184520 h 1261392"/>
                <a:gd name="connsiteX4" fmla="*/ 1076872 w 1261392"/>
                <a:gd name="connsiteY4" fmla="*/ 1076872 h 1261392"/>
                <a:gd name="connsiteX5" fmla="*/ 1076872 w 1261392"/>
                <a:gd name="connsiteY5" fmla="*/ 1076872 h 1261392"/>
                <a:gd name="connsiteX6" fmla="*/ 200694 w 1261392"/>
                <a:gd name="connsiteY6" fmla="*/ 200694 h 1261392"/>
                <a:gd name="connsiteX7" fmla="*/ 200694 w 1261392"/>
                <a:gd name="connsiteY7" fmla="*/ 1061010 h 1261392"/>
                <a:gd name="connsiteX8" fmla="*/ 1061010 w 1261392"/>
                <a:gd name="connsiteY8" fmla="*/ 1061010 h 1261392"/>
                <a:gd name="connsiteX9" fmla="*/ 1061010 w 1261392"/>
                <a:gd name="connsiteY9" fmla="*/ 200694 h 1261392"/>
                <a:gd name="connsiteX10" fmla="*/ 200694 w 1261392"/>
                <a:gd name="connsiteY10" fmla="*/ 200694 h 1261392"/>
                <a:gd name="connsiteX11" fmla="*/ 200694 w 1261392"/>
                <a:gd name="connsiteY11" fmla="*/ 200694 h 12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392" h="1261392">
                  <a:moveTo>
                    <a:pt x="1076872" y="1076872"/>
                  </a:moveTo>
                  <a:cubicBezTo>
                    <a:pt x="830846" y="1322899"/>
                    <a:pt x="430547" y="1322899"/>
                    <a:pt x="184520" y="1076872"/>
                  </a:cubicBezTo>
                  <a:cubicBezTo>
                    <a:pt x="-61507" y="830846"/>
                    <a:pt x="-61507" y="430547"/>
                    <a:pt x="184520" y="184520"/>
                  </a:cubicBezTo>
                  <a:cubicBezTo>
                    <a:pt x="430547" y="-61507"/>
                    <a:pt x="830846" y="-61507"/>
                    <a:pt x="1076872" y="184520"/>
                  </a:cubicBezTo>
                  <a:cubicBezTo>
                    <a:pt x="1322899" y="430547"/>
                    <a:pt x="1322899" y="830846"/>
                    <a:pt x="1076872" y="1076872"/>
                  </a:cubicBezTo>
                  <a:lnTo>
                    <a:pt x="1076872" y="1076872"/>
                  </a:lnTo>
                  <a:close/>
                  <a:moveTo>
                    <a:pt x="200694" y="200694"/>
                  </a:moveTo>
                  <a:cubicBezTo>
                    <a:pt x="-36624" y="438012"/>
                    <a:pt x="-36624" y="823692"/>
                    <a:pt x="200694" y="1061010"/>
                  </a:cubicBezTo>
                  <a:cubicBezTo>
                    <a:pt x="437700" y="1298016"/>
                    <a:pt x="823692" y="1298016"/>
                    <a:pt x="1061010" y="1061010"/>
                  </a:cubicBezTo>
                  <a:cubicBezTo>
                    <a:pt x="1298016" y="823692"/>
                    <a:pt x="1298016" y="437700"/>
                    <a:pt x="1061010" y="200694"/>
                  </a:cubicBezTo>
                  <a:cubicBezTo>
                    <a:pt x="823692" y="-36624"/>
                    <a:pt x="437700" y="-36624"/>
                    <a:pt x="200694" y="200694"/>
                  </a:cubicBezTo>
                  <a:lnTo>
                    <a:pt x="200694" y="2006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6DB17A5-20B6-484F-B125-6EDE296D9E96}"/>
                </a:ext>
              </a:extLst>
            </p:cNvPr>
            <p:cNvSpPr/>
            <p:nvPr/>
          </p:nvSpPr>
          <p:spPr>
            <a:xfrm>
              <a:off x="5774568" y="2663169"/>
              <a:ext cx="1082237" cy="1082237"/>
            </a:xfrm>
            <a:custGeom>
              <a:avLst/>
              <a:gdLst>
                <a:gd name="connsiteX0" fmla="*/ 923844 w 1082237"/>
                <a:gd name="connsiteY0" fmla="*/ 923844 h 1082237"/>
                <a:gd name="connsiteX1" fmla="*/ 158393 w 1082237"/>
                <a:gd name="connsiteY1" fmla="*/ 923844 h 1082237"/>
                <a:gd name="connsiteX2" fmla="*/ 158393 w 1082237"/>
                <a:gd name="connsiteY2" fmla="*/ 158393 h 1082237"/>
                <a:gd name="connsiteX3" fmla="*/ 923844 w 1082237"/>
                <a:gd name="connsiteY3" fmla="*/ 158393 h 1082237"/>
                <a:gd name="connsiteX4" fmla="*/ 923844 w 1082237"/>
                <a:gd name="connsiteY4" fmla="*/ 923844 h 1082237"/>
                <a:gd name="connsiteX5" fmla="*/ 923844 w 1082237"/>
                <a:gd name="connsiteY5" fmla="*/ 923844 h 1082237"/>
                <a:gd name="connsiteX6" fmla="*/ 174567 w 1082237"/>
                <a:gd name="connsiteY6" fmla="*/ 174567 h 1082237"/>
                <a:gd name="connsiteX7" fmla="*/ 174567 w 1082237"/>
                <a:gd name="connsiteY7" fmla="*/ 907981 h 1082237"/>
                <a:gd name="connsiteX8" fmla="*/ 907981 w 1082237"/>
                <a:gd name="connsiteY8" fmla="*/ 907981 h 1082237"/>
                <a:gd name="connsiteX9" fmla="*/ 907981 w 1082237"/>
                <a:gd name="connsiteY9" fmla="*/ 174567 h 1082237"/>
                <a:gd name="connsiteX10" fmla="*/ 174567 w 1082237"/>
                <a:gd name="connsiteY10" fmla="*/ 174567 h 1082237"/>
                <a:gd name="connsiteX11" fmla="*/ 174567 w 1082237"/>
                <a:gd name="connsiteY11" fmla="*/ 174567 h 10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237" h="1082237">
                  <a:moveTo>
                    <a:pt x="923844" y="923844"/>
                  </a:moveTo>
                  <a:cubicBezTo>
                    <a:pt x="712653" y="1135035"/>
                    <a:pt x="369273" y="1135035"/>
                    <a:pt x="158393" y="923844"/>
                  </a:cubicBezTo>
                  <a:cubicBezTo>
                    <a:pt x="-52798" y="712964"/>
                    <a:pt x="-52798" y="369584"/>
                    <a:pt x="158393" y="158393"/>
                  </a:cubicBezTo>
                  <a:cubicBezTo>
                    <a:pt x="369273" y="-52798"/>
                    <a:pt x="712653" y="-52798"/>
                    <a:pt x="923844" y="158393"/>
                  </a:cubicBezTo>
                  <a:cubicBezTo>
                    <a:pt x="1135035" y="369584"/>
                    <a:pt x="1135035" y="712964"/>
                    <a:pt x="923844" y="923844"/>
                  </a:cubicBezTo>
                  <a:lnTo>
                    <a:pt x="923844" y="923844"/>
                  </a:lnTo>
                  <a:close/>
                  <a:moveTo>
                    <a:pt x="174567" y="174567"/>
                  </a:moveTo>
                  <a:cubicBezTo>
                    <a:pt x="-27604" y="376738"/>
                    <a:pt x="-27604" y="705810"/>
                    <a:pt x="174567" y="907981"/>
                  </a:cubicBezTo>
                  <a:cubicBezTo>
                    <a:pt x="376738" y="1110153"/>
                    <a:pt x="705810" y="1110153"/>
                    <a:pt x="907981" y="907981"/>
                  </a:cubicBezTo>
                  <a:cubicBezTo>
                    <a:pt x="1110153" y="705810"/>
                    <a:pt x="1110153" y="376738"/>
                    <a:pt x="907981" y="174567"/>
                  </a:cubicBezTo>
                  <a:cubicBezTo>
                    <a:pt x="705810" y="-27604"/>
                    <a:pt x="376738" y="-27604"/>
                    <a:pt x="174567" y="174567"/>
                  </a:cubicBezTo>
                  <a:lnTo>
                    <a:pt x="174567" y="1745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D69679F-9349-4B66-97B1-6EACB53DE5FD}"/>
                </a:ext>
              </a:extLst>
            </p:cNvPr>
            <p:cNvSpPr/>
            <p:nvPr/>
          </p:nvSpPr>
          <p:spPr>
            <a:xfrm>
              <a:off x="5864378" y="2752979"/>
              <a:ext cx="902616" cy="902616"/>
            </a:xfrm>
            <a:custGeom>
              <a:avLst/>
              <a:gdLst>
                <a:gd name="connsiteX0" fmla="*/ 770583 w 902616"/>
                <a:gd name="connsiteY0" fmla="*/ 770583 h 902616"/>
                <a:gd name="connsiteX1" fmla="*/ 132033 w 902616"/>
                <a:gd name="connsiteY1" fmla="*/ 770583 h 902616"/>
                <a:gd name="connsiteX2" fmla="*/ 132033 w 902616"/>
                <a:gd name="connsiteY2" fmla="*/ 132033 h 902616"/>
                <a:gd name="connsiteX3" fmla="*/ 770583 w 902616"/>
                <a:gd name="connsiteY3" fmla="*/ 132033 h 902616"/>
                <a:gd name="connsiteX4" fmla="*/ 770583 w 902616"/>
                <a:gd name="connsiteY4" fmla="*/ 770583 h 902616"/>
                <a:gd name="connsiteX5" fmla="*/ 770583 w 902616"/>
                <a:gd name="connsiteY5" fmla="*/ 770583 h 902616"/>
                <a:gd name="connsiteX6" fmla="*/ 148207 w 902616"/>
                <a:gd name="connsiteY6" fmla="*/ 148207 h 902616"/>
                <a:gd name="connsiteX7" fmla="*/ 148207 w 902616"/>
                <a:gd name="connsiteY7" fmla="*/ 754720 h 902616"/>
                <a:gd name="connsiteX8" fmla="*/ 754720 w 902616"/>
                <a:gd name="connsiteY8" fmla="*/ 754720 h 902616"/>
                <a:gd name="connsiteX9" fmla="*/ 754720 w 902616"/>
                <a:gd name="connsiteY9" fmla="*/ 148207 h 902616"/>
                <a:gd name="connsiteX10" fmla="*/ 148207 w 902616"/>
                <a:gd name="connsiteY10" fmla="*/ 148207 h 902616"/>
                <a:gd name="connsiteX11" fmla="*/ 148207 w 902616"/>
                <a:gd name="connsiteY11" fmla="*/ 148207 h 90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616" h="902616">
                  <a:moveTo>
                    <a:pt x="770583" y="770583"/>
                  </a:moveTo>
                  <a:cubicBezTo>
                    <a:pt x="594539" y="946627"/>
                    <a:pt x="308078" y="946627"/>
                    <a:pt x="132033" y="770583"/>
                  </a:cubicBezTo>
                  <a:cubicBezTo>
                    <a:pt x="-44011" y="594539"/>
                    <a:pt x="-44011" y="308078"/>
                    <a:pt x="132033" y="132033"/>
                  </a:cubicBezTo>
                  <a:cubicBezTo>
                    <a:pt x="308078" y="-44011"/>
                    <a:pt x="594539" y="-44011"/>
                    <a:pt x="770583" y="132033"/>
                  </a:cubicBezTo>
                  <a:cubicBezTo>
                    <a:pt x="946627" y="308078"/>
                    <a:pt x="946627" y="594539"/>
                    <a:pt x="770583" y="770583"/>
                  </a:cubicBezTo>
                  <a:lnTo>
                    <a:pt x="770583" y="770583"/>
                  </a:lnTo>
                  <a:close/>
                  <a:moveTo>
                    <a:pt x="148207" y="148207"/>
                  </a:moveTo>
                  <a:cubicBezTo>
                    <a:pt x="-19129" y="315542"/>
                    <a:pt x="-19129" y="587385"/>
                    <a:pt x="148207" y="754720"/>
                  </a:cubicBezTo>
                  <a:cubicBezTo>
                    <a:pt x="315542" y="921745"/>
                    <a:pt x="587385" y="921745"/>
                    <a:pt x="754720" y="754720"/>
                  </a:cubicBezTo>
                  <a:cubicBezTo>
                    <a:pt x="922056" y="587385"/>
                    <a:pt x="922056" y="315542"/>
                    <a:pt x="754720" y="148207"/>
                  </a:cubicBezTo>
                  <a:cubicBezTo>
                    <a:pt x="587385" y="-19129"/>
                    <a:pt x="315231" y="-19129"/>
                    <a:pt x="148207" y="148207"/>
                  </a:cubicBezTo>
                  <a:lnTo>
                    <a:pt x="148207" y="14820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71F0458-8737-4DDD-9088-F397CFD86080}"/>
                </a:ext>
              </a:extLst>
            </p:cNvPr>
            <p:cNvSpPr/>
            <p:nvPr/>
          </p:nvSpPr>
          <p:spPr>
            <a:xfrm>
              <a:off x="5954072" y="2842790"/>
              <a:ext cx="723111" cy="723228"/>
            </a:xfrm>
            <a:custGeom>
              <a:avLst/>
              <a:gdLst>
                <a:gd name="connsiteX0" fmla="*/ 617438 w 723111"/>
                <a:gd name="connsiteY0" fmla="*/ 617322 h 723228"/>
                <a:gd name="connsiteX1" fmla="*/ 105790 w 723111"/>
                <a:gd name="connsiteY1" fmla="*/ 617322 h 723228"/>
                <a:gd name="connsiteX2" fmla="*/ 105790 w 723111"/>
                <a:gd name="connsiteY2" fmla="*/ 105673 h 723228"/>
                <a:gd name="connsiteX3" fmla="*/ 617438 w 723111"/>
                <a:gd name="connsiteY3" fmla="*/ 105673 h 723228"/>
                <a:gd name="connsiteX4" fmla="*/ 617438 w 723111"/>
                <a:gd name="connsiteY4" fmla="*/ 617322 h 723228"/>
                <a:gd name="connsiteX5" fmla="*/ 617438 w 723111"/>
                <a:gd name="connsiteY5" fmla="*/ 617322 h 723228"/>
                <a:gd name="connsiteX6" fmla="*/ 121964 w 723111"/>
                <a:gd name="connsiteY6" fmla="*/ 121847 h 723228"/>
                <a:gd name="connsiteX7" fmla="*/ 121964 w 723111"/>
                <a:gd name="connsiteY7" fmla="*/ 601459 h 723228"/>
                <a:gd name="connsiteX8" fmla="*/ 601576 w 723111"/>
                <a:gd name="connsiteY8" fmla="*/ 601459 h 723228"/>
                <a:gd name="connsiteX9" fmla="*/ 601576 w 723111"/>
                <a:gd name="connsiteY9" fmla="*/ 121847 h 723228"/>
                <a:gd name="connsiteX10" fmla="*/ 121964 w 723111"/>
                <a:gd name="connsiteY10" fmla="*/ 121847 h 723228"/>
                <a:gd name="connsiteX11" fmla="*/ 121964 w 723111"/>
                <a:gd name="connsiteY11" fmla="*/ 121847 h 72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11" h="723228">
                  <a:moveTo>
                    <a:pt x="617438" y="617322"/>
                  </a:moveTo>
                  <a:cubicBezTo>
                    <a:pt x="476230" y="758530"/>
                    <a:pt x="246688" y="758530"/>
                    <a:pt x="105790" y="617322"/>
                  </a:cubicBezTo>
                  <a:cubicBezTo>
                    <a:pt x="-35108" y="476113"/>
                    <a:pt x="-35419" y="246571"/>
                    <a:pt x="105790" y="105673"/>
                  </a:cubicBezTo>
                  <a:cubicBezTo>
                    <a:pt x="246688" y="-35224"/>
                    <a:pt x="476541" y="-35224"/>
                    <a:pt x="617438" y="105673"/>
                  </a:cubicBezTo>
                  <a:cubicBezTo>
                    <a:pt x="758336" y="246882"/>
                    <a:pt x="758336" y="476424"/>
                    <a:pt x="617438" y="617322"/>
                  </a:cubicBezTo>
                  <a:lnTo>
                    <a:pt x="617438" y="617322"/>
                  </a:lnTo>
                  <a:close/>
                  <a:moveTo>
                    <a:pt x="121964" y="121847"/>
                  </a:moveTo>
                  <a:cubicBezTo>
                    <a:pt x="-10225" y="254036"/>
                    <a:pt x="-10225" y="469270"/>
                    <a:pt x="121964" y="601459"/>
                  </a:cubicBezTo>
                  <a:cubicBezTo>
                    <a:pt x="254152" y="733648"/>
                    <a:pt x="469387" y="733648"/>
                    <a:pt x="601576" y="601459"/>
                  </a:cubicBezTo>
                  <a:cubicBezTo>
                    <a:pt x="733765" y="469270"/>
                    <a:pt x="733765" y="254036"/>
                    <a:pt x="601576" y="121847"/>
                  </a:cubicBezTo>
                  <a:cubicBezTo>
                    <a:pt x="469076" y="-10342"/>
                    <a:pt x="254152" y="-10342"/>
                    <a:pt x="121964" y="121847"/>
                  </a:cubicBezTo>
                  <a:lnTo>
                    <a:pt x="121964" y="12184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17355EE-C648-4609-B13F-357086A2B4D4}"/>
                </a:ext>
              </a:extLst>
            </p:cNvPr>
            <p:cNvSpPr/>
            <p:nvPr/>
          </p:nvSpPr>
          <p:spPr>
            <a:xfrm>
              <a:off x="6043766" y="2932367"/>
              <a:ext cx="543840" cy="543840"/>
            </a:xfrm>
            <a:custGeom>
              <a:avLst/>
              <a:gdLst>
                <a:gd name="connsiteX0" fmla="*/ 464294 w 543840"/>
                <a:gd name="connsiteY0" fmla="*/ 464294 h 543840"/>
                <a:gd name="connsiteX1" fmla="*/ 79547 w 543840"/>
                <a:gd name="connsiteY1" fmla="*/ 464294 h 543840"/>
                <a:gd name="connsiteX2" fmla="*/ 79547 w 543840"/>
                <a:gd name="connsiteY2" fmla="*/ 79547 h 543840"/>
                <a:gd name="connsiteX3" fmla="*/ 464294 w 543840"/>
                <a:gd name="connsiteY3" fmla="*/ 79547 h 543840"/>
                <a:gd name="connsiteX4" fmla="*/ 464294 w 543840"/>
                <a:gd name="connsiteY4" fmla="*/ 464294 h 543840"/>
                <a:gd name="connsiteX5" fmla="*/ 464294 w 543840"/>
                <a:gd name="connsiteY5" fmla="*/ 464294 h 543840"/>
                <a:gd name="connsiteX6" fmla="*/ 95720 w 543840"/>
                <a:gd name="connsiteY6" fmla="*/ 95720 h 543840"/>
                <a:gd name="connsiteX7" fmla="*/ 95720 w 543840"/>
                <a:gd name="connsiteY7" fmla="*/ 448120 h 543840"/>
                <a:gd name="connsiteX8" fmla="*/ 448431 w 543840"/>
                <a:gd name="connsiteY8" fmla="*/ 448120 h 543840"/>
                <a:gd name="connsiteX9" fmla="*/ 448431 w 543840"/>
                <a:gd name="connsiteY9" fmla="*/ 95720 h 543840"/>
                <a:gd name="connsiteX10" fmla="*/ 95720 w 543840"/>
                <a:gd name="connsiteY10" fmla="*/ 95720 h 543840"/>
                <a:gd name="connsiteX11" fmla="*/ 95720 w 543840"/>
                <a:gd name="connsiteY11" fmla="*/ 95720 h 5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840" h="543840">
                  <a:moveTo>
                    <a:pt x="464294" y="464294"/>
                  </a:moveTo>
                  <a:cubicBezTo>
                    <a:pt x="358232" y="570356"/>
                    <a:pt x="185609" y="570356"/>
                    <a:pt x="79547" y="464294"/>
                  </a:cubicBezTo>
                  <a:cubicBezTo>
                    <a:pt x="-26516" y="358232"/>
                    <a:pt x="-26516" y="185609"/>
                    <a:pt x="79547" y="79547"/>
                  </a:cubicBezTo>
                  <a:cubicBezTo>
                    <a:pt x="185609" y="-26516"/>
                    <a:pt x="358232" y="-26516"/>
                    <a:pt x="464294" y="79547"/>
                  </a:cubicBezTo>
                  <a:cubicBezTo>
                    <a:pt x="570356" y="185609"/>
                    <a:pt x="570356" y="358232"/>
                    <a:pt x="464294" y="464294"/>
                  </a:cubicBezTo>
                  <a:lnTo>
                    <a:pt x="464294" y="464294"/>
                  </a:lnTo>
                  <a:close/>
                  <a:moveTo>
                    <a:pt x="95720" y="95720"/>
                  </a:moveTo>
                  <a:cubicBezTo>
                    <a:pt x="-1633" y="193073"/>
                    <a:pt x="-1633" y="351078"/>
                    <a:pt x="95720" y="448120"/>
                  </a:cubicBezTo>
                  <a:cubicBezTo>
                    <a:pt x="193073" y="545162"/>
                    <a:pt x="351078" y="545162"/>
                    <a:pt x="448431" y="448120"/>
                  </a:cubicBezTo>
                  <a:cubicBezTo>
                    <a:pt x="545784" y="351078"/>
                    <a:pt x="545784" y="192762"/>
                    <a:pt x="448431" y="95720"/>
                  </a:cubicBezTo>
                  <a:cubicBezTo>
                    <a:pt x="351078" y="-1633"/>
                    <a:pt x="192762" y="-1633"/>
                    <a:pt x="95720" y="95720"/>
                  </a:cubicBezTo>
                  <a:lnTo>
                    <a:pt x="95720" y="957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6D31ED4-1A6D-46A1-BD4F-84FBC4025DB0}"/>
                </a:ext>
              </a:extLst>
            </p:cNvPr>
            <p:cNvSpPr/>
            <p:nvPr/>
          </p:nvSpPr>
          <p:spPr>
            <a:xfrm>
              <a:off x="6133460" y="3021945"/>
              <a:ext cx="364569" cy="364685"/>
            </a:xfrm>
            <a:custGeom>
              <a:avLst/>
              <a:gdLst>
                <a:gd name="connsiteX0" fmla="*/ 311149 w 364569"/>
                <a:gd name="connsiteY0" fmla="*/ 311266 h 364685"/>
                <a:gd name="connsiteX1" fmla="*/ 53303 w 364569"/>
                <a:gd name="connsiteY1" fmla="*/ 311266 h 364685"/>
                <a:gd name="connsiteX2" fmla="*/ 53303 w 364569"/>
                <a:gd name="connsiteY2" fmla="*/ 53420 h 364685"/>
                <a:gd name="connsiteX3" fmla="*/ 311149 w 364569"/>
                <a:gd name="connsiteY3" fmla="*/ 53420 h 364685"/>
                <a:gd name="connsiteX4" fmla="*/ 311149 w 364569"/>
                <a:gd name="connsiteY4" fmla="*/ 311266 h 364685"/>
                <a:gd name="connsiteX5" fmla="*/ 311149 w 364569"/>
                <a:gd name="connsiteY5" fmla="*/ 311266 h 364685"/>
                <a:gd name="connsiteX6" fmla="*/ 69477 w 364569"/>
                <a:gd name="connsiteY6" fmla="*/ 69594 h 364685"/>
                <a:gd name="connsiteX7" fmla="*/ 69477 w 364569"/>
                <a:gd name="connsiteY7" fmla="*/ 295403 h 364685"/>
                <a:gd name="connsiteX8" fmla="*/ 294976 w 364569"/>
                <a:gd name="connsiteY8" fmla="*/ 295403 h 364685"/>
                <a:gd name="connsiteX9" fmla="*/ 294976 w 364569"/>
                <a:gd name="connsiteY9" fmla="*/ 69594 h 364685"/>
                <a:gd name="connsiteX10" fmla="*/ 69477 w 364569"/>
                <a:gd name="connsiteY10" fmla="*/ 69594 h 364685"/>
                <a:gd name="connsiteX11" fmla="*/ 69477 w 364569"/>
                <a:gd name="connsiteY11" fmla="*/ 69594 h 3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569" h="364685">
                  <a:moveTo>
                    <a:pt x="311149" y="311266"/>
                  </a:moveTo>
                  <a:cubicBezTo>
                    <a:pt x="239923" y="382492"/>
                    <a:pt x="124530" y="382492"/>
                    <a:pt x="53303" y="311266"/>
                  </a:cubicBezTo>
                  <a:cubicBezTo>
                    <a:pt x="-17923" y="240350"/>
                    <a:pt x="-17612" y="124646"/>
                    <a:pt x="53303" y="53420"/>
                  </a:cubicBezTo>
                  <a:cubicBezTo>
                    <a:pt x="124219" y="-17807"/>
                    <a:pt x="239923" y="-17807"/>
                    <a:pt x="311149" y="53420"/>
                  </a:cubicBezTo>
                  <a:cubicBezTo>
                    <a:pt x="382376" y="124646"/>
                    <a:pt x="382376" y="240039"/>
                    <a:pt x="311149" y="311266"/>
                  </a:cubicBezTo>
                  <a:lnTo>
                    <a:pt x="311149" y="311266"/>
                  </a:lnTo>
                  <a:close/>
                  <a:moveTo>
                    <a:pt x="69477" y="69594"/>
                  </a:moveTo>
                  <a:cubicBezTo>
                    <a:pt x="7270" y="131800"/>
                    <a:pt x="7270" y="233197"/>
                    <a:pt x="69477" y="295403"/>
                  </a:cubicBezTo>
                  <a:cubicBezTo>
                    <a:pt x="131683" y="357610"/>
                    <a:pt x="233080" y="357610"/>
                    <a:pt x="294976" y="295403"/>
                  </a:cubicBezTo>
                  <a:cubicBezTo>
                    <a:pt x="357182" y="233197"/>
                    <a:pt x="357182" y="132111"/>
                    <a:pt x="294976" y="69594"/>
                  </a:cubicBezTo>
                  <a:cubicBezTo>
                    <a:pt x="232769" y="7387"/>
                    <a:pt x="131683" y="7387"/>
                    <a:pt x="69477" y="69594"/>
                  </a:cubicBezTo>
                  <a:lnTo>
                    <a:pt x="69477" y="695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F571F65-CE20-4244-8272-3263B5776573}"/>
                </a:ext>
              </a:extLst>
            </p:cNvPr>
            <p:cNvSpPr/>
            <p:nvPr/>
          </p:nvSpPr>
          <p:spPr>
            <a:xfrm>
              <a:off x="6223154" y="3111755"/>
              <a:ext cx="185064" cy="185064"/>
            </a:xfrm>
            <a:custGeom>
              <a:avLst/>
              <a:gdLst>
                <a:gd name="connsiteX0" fmla="*/ 158004 w 185064"/>
                <a:gd name="connsiteY0" fmla="*/ 158004 h 185064"/>
                <a:gd name="connsiteX1" fmla="*/ 27060 w 185064"/>
                <a:gd name="connsiteY1" fmla="*/ 158004 h 185064"/>
                <a:gd name="connsiteX2" fmla="*/ 27060 w 185064"/>
                <a:gd name="connsiteY2" fmla="*/ 27060 h 185064"/>
                <a:gd name="connsiteX3" fmla="*/ 158004 w 185064"/>
                <a:gd name="connsiteY3" fmla="*/ 27060 h 185064"/>
                <a:gd name="connsiteX4" fmla="*/ 158004 w 185064"/>
                <a:gd name="connsiteY4" fmla="*/ 158004 h 185064"/>
                <a:gd name="connsiteX5" fmla="*/ 158004 w 185064"/>
                <a:gd name="connsiteY5" fmla="*/ 158004 h 185064"/>
                <a:gd name="connsiteX6" fmla="*/ 43234 w 185064"/>
                <a:gd name="connsiteY6" fmla="*/ 43234 h 185064"/>
                <a:gd name="connsiteX7" fmla="*/ 43234 w 185064"/>
                <a:gd name="connsiteY7" fmla="*/ 141831 h 185064"/>
                <a:gd name="connsiteX8" fmla="*/ 142142 w 185064"/>
                <a:gd name="connsiteY8" fmla="*/ 141831 h 185064"/>
                <a:gd name="connsiteX9" fmla="*/ 142142 w 185064"/>
                <a:gd name="connsiteY9" fmla="*/ 42922 h 185064"/>
                <a:gd name="connsiteX10" fmla="*/ 43234 w 185064"/>
                <a:gd name="connsiteY10" fmla="*/ 43234 h 185064"/>
                <a:gd name="connsiteX11" fmla="*/ 43234 w 185064"/>
                <a:gd name="connsiteY11" fmla="*/ 43234 h 18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064" h="185064">
                  <a:moveTo>
                    <a:pt x="158004" y="158004"/>
                  </a:moveTo>
                  <a:cubicBezTo>
                    <a:pt x="121925" y="194084"/>
                    <a:pt x="63140" y="194084"/>
                    <a:pt x="27060" y="158004"/>
                  </a:cubicBezTo>
                  <a:cubicBezTo>
                    <a:pt x="-9020" y="121925"/>
                    <a:pt x="-9020" y="63140"/>
                    <a:pt x="27060" y="27060"/>
                  </a:cubicBezTo>
                  <a:cubicBezTo>
                    <a:pt x="63140" y="-9020"/>
                    <a:pt x="121925" y="-9020"/>
                    <a:pt x="158004" y="27060"/>
                  </a:cubicBezTo>
                  <a:cubicBezTo>
                    <a:pt x="194084" y="63140"/>
                    <a:pt x="194084" y="121925"/>
                    <a:pt x="158004" y="158004"/>
                  </a:cubicBezTo>
                  <a:lnTo>
                    <a:pt x="158004" y="158004"/>
                  </a:lnTo>
                  <a:close/>
                  <a:moveTo>
                    <a:pt x="43234" y="43234"/>
                  </a:moveTo>
                  <a:cubicBezTo>
                    <a:pt x="15863" y="70293"/>
                    <a:pt x="15863" y="114771"/>
                    <a:pt x="43234" y="141831"/>
                  </a:cubicBezTo>
                  <a:cubicBezTo>
                    <a:pt x="70604" y="169202"/>
                    <a:pt x="114771" y="169202"/>
                    <a:pt x="142142" y="141831"/>
                  </a:cubicBezTo>
                  <a:cubicBezTo>
                    <a:pt x="169513" y="114460"/>
                    <a:pt x="169513" y="70293"/>
                    <a:pt x="142142" y="42922"/>
                  </a:cubicBezTo>
                  <a:cubicBezTo>
                    <a:pt x="114771" y="15863"/>
                    <a:pt x="70293" y="15863"/>
                    <a:pt x="43234" y="43234"/>
                  </a:cubicBezTo>
                  <a:lnTo>
                    <a:pt x="43234" y="4323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6BAD99F-0D03-40E4-8D5F-7CA923C89A66}"/>
              </a:ext>
            </a:extLst>
          </p:cNvPr>
          <p:cNvGrpSpPr/>
          <p:nvPr/>
        </p:nvGrpSpPr>
        <p:grpSpPr>
          <a:xfrm>
            <a:off x="1780156" y="2555929"/>
            <a:ext cx="8839201" cy="0"/>
            <a:chOff x="1780158" y="2262230"/>
            <a:chExt cx="883920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B92FB0-5DBB-472B-862A-F3963B233BC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158" y="2262230"/>
              <a:ext cx="30097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67AA6EE8-CAF1-4723-89DC-E2661DE25996}"/>
                </a:ext>
              </a:extLst>
            </p:cNvPr>
            <p:cNvCxnSpPr>
              <a:cxnSpLocks/>
            </p:cNvCxnSpPr>
            <p:nvPr/>
          </p:nvCxnSpPr>
          <p:spPr>
            <a:xfrm>
              <a:off x="7328581" y="2262230"/>
              <a:ext cx="32907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55E289C-1E99-4BD4-ADC6-595CD292F917}"/>
              </a:ext>
            </a:extLst>
          </p:cNvPr>
          <p:cNvCxnSpPr/>
          <p:nvPr/>
        </p:nvCxnSpPr>
        <p:spPr>
          <a:xfrm>
            <a:off x="1780156" y="4474541"/>
            <a:ext cx="8839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FF3995C3-C8A8-8335-9609-28AA2625A094}"/>
              </a:ext>
            </a:extLst>
          </p:cNvPr>
          <p:cNvSpPr/>
          <p:nvPr/>
        </p:nvSpPr>
        <p:spPr>
          <a:xfrm>
            <a:off x="5033680" y="2422851"/>
            <a:ext cx="2105787" cy="215798"/>
          </a:xfrm>
          <a:custGeom>
            <a:avLst/>
            <a:gdLst/>
            <a:ahLst/>
            <a:cxnLst/>
            <a:rect l="l" t="t" r="r" b="b"/>
            <a:pathLst>
              <a:path w="2105787" h="215798">
                <a:moveTo>
                  <a:pt x="1453210" y="94183"/>
                </a:moveTo>
                <a:lnTo>
                  <a:pt x="1431950" y="146075"/>
                </a:lnTo>
                <a:lnTo>
                  <a:pt x="1474470" y="146075"/>
                </a:lnTo>
                <a:close/>
                <a:moveTo>
                  <a:pt x="919810" y="94183"/>
                </a:moveTo>
                <a:lnTo>
                  <a:pt x="898550" y="146075"/>
                </a:lnTo>
                <a:lnTo>
                  <a:pt x="941070" y="146075"/>
                </a:lnTo>
                <a:close/>
                <a:moveTo>
                  <a:pt x="1850822" y="82753"/>
                </a:moveTo>
                <a:cubicBezTo>
                  <a:pt x="1836420" y="83115"/>
                  <a:pt x="1824876" y="87992"/>
                  <a:pt x="1816189" y="97383"/>
                </a:cubicBezTo>
                <a:cubicBezTo>
                  <a:pt x="1807502" y="106775"/>
                  <a:pt x="1803044" y="118510"/>
                  <a:pt x="1802816" y="132588"/>
                </a:cubicBezTo>
                <a:lnTo>
                  <a:pt x="1802816" y="133045"/>
                </a:lnTo>
                <a:cubicBezTo>
                  <a:pt x="1803063" y="147142"/>
                  <a:pt x="1807597" y="158953"/>
                  <a:pt x="1816417" y="168478"/>
                </a:cubicBezTo>
                <a:cubicBezTo>
                  <a:pt x="1825237" y="178003"/>
                  <a:pt x="1836858" y="182956"/>
                  <a:pt x="1851279" y="183337"/>
                </a:cubicBezTo>
                <a:cubicBezTo>
                  <a:pt x="1865681" y="182975"/>
                  <a:pt x="1877225" y="178098"/>
                  <a:pt x="1885912" y="168707"/>
                </a:cubicBezTo>
                <a:cubicBezTo>
                  <a:pt x="1894598" y="159315"/>
                  <a:pt x="1899056" y="147580"/>
                  <a:pt x="1899285" y="133502"/>
                </a:cubicBezTo>
                <a:lnTo>
                  <a:pt x="1899285" y="133045"/>
                </a:lnTo>
                <a:cubicBezTo>
                  <a:pt x="1899037" y="118948"/>
                  <a:pt x="1894503" y="107137"/>
                  <a:pt x="1885683" y="97612"/>
                </a:cubicBezTo>
                <a:cubicBezTo>
                  <a:pt x="1876863" y="88087"/>
                  <a:pt x="1865243" y="83134"/>
                  <a:pt x="1850822" y="82753"/>
                </a:cubicBezTo>
                <a:close/>
                <a:moveTo>
                  <a:pt x="1963598" y="53035"/>
                </a:moveTo>
                <a:lnTo>
                  <a:pt x="1996059" y="53035"/>
                </a:lnTo>
                <a:lnTo>
                  <a:pt x="2071040" y="151562"/>
                </a:lnTo>
                <a:lnTo>
                  <a:pt x="2071040" y="53035"/>
                </a:lnTo>
                <a:lnTo>
                  <a:pt x="2105787" y="53035"/>
                </a:lnTo>
                <a:lnTo>
                  <a:pt x="2105787" y="213055"/>
                </a:lnTo>
                <a:lnTo>
                  <a:pt x="2075840" y="213055"/>
                </a:lnTo>
                <a:lnTo>
                  <a:pt x="1998345" y="111328"/>
                </a:lnTo>
                <a:lnTo>
                  <a:pt x="1998345" y="213055"/>
                </a:lnTo>
                <a:lnTo>
                  <a:pt x="1963598" y="213055"/>
                </a:lnTo>
                <a:close/>
                <a:moveTo>
                  <a:pt x="1698498" y="53035"/>
                </a:moveTo>
                <a:lnTo>
                  <a:pt x="1733702" y="53035"/>
                </a:lnTo>
                <a:lnTo>
                  <a:pt x="1733702" y="213055"/>
                </a:lnTo>
                <a:lnTo>
                  <a:pt x="1698498" y="213055"/>
                </a:lnTo>
                <a:close/>
                <a:moveTo>
                  <a:pt x="1533068" y="53035"/>
                </a:moveTo>
                <a:lnTo>
                  <a:pt x="1665656" y="53035"/>
                </a:lnTo>
                <a:lnTo>
                  <a:pt x="1665656" y="85496"/>
                </a:lnTo>
                <a:lnTo>
                  <a:pt x="1616964" y="85496"/>
                </a:lnTo>
                <a:lnTo>
                  <a:pt x="1616964" y="213055"/>
                </a:lnTo>
                <a:lnTo>
                  <a:pt x="1581760" y="213055"/>
                </a:lnTo>
                <a:lnTo>
                  <a:pt x="1581760" y="85496"/>
                </a:lnTo>
                <a:lnTo>
                  <a:pt x="1533068" y="85496"/>
                </a:lnTo>
                <a:close/>
                <a:moveTo>
                  <a:pt x="1165098" y="53035"/>
                </a:moveTo>
                <a:lnTo>
                  <a:pt x="1200302" y="53035"/>
                </a:lnTo>
                <a:lnTo>
                  <a:pt x="1200302" y="213055"/>
                </a:lnTo>
                <a:lnTo>
                  <a:pt x="1165098" y="213055"/>
                </a:lnTo>
                <a:close/>
                <a:moveTo>
                  <a:pt x="999668" y="53035"/>
                </a:moveTo>
                <a:lnTo>
                  <a:pt x="1132256" y="53035"/>
                </a:lnTo>
                <a:lnTo>
                  <a:pt x="1132256" y="85496"/>
                </a:lnTo>
                <a:lnTo>
                  <a:pt x="1083564" y="85496"/>
                </a:lnTo>
                <a:lnTo>
                  <a:pt x="1083564" y="213055"/>
                </a:lnTo>
                <a:lnTo>
                  <a:pt x="1048359" y="213055"/>
                </a:lnTo>
                <a:lnTo>
                  <a:pt x="1048359" y="85496"/>
                </a:lnTo>
                <a:lnTo>
                  <a:pt x="999668" y="85496"/>
                </a:lnTo>
                <a:close/>
                <a:moveTo>
                  <a:pt x="649148" y="53035"/>
                </a:moveTo>
                <a:lnTo>
                  <a:pt x="687095" y="53035"/>
                </a:lnTo>
                <a:lnTo>
                  <a:pt x="729158" y="120701"/>
                </a:lnTo>
                <a:lnTo>
                  <a:pt x="771220" y="53035"/>
                </a:lnTo>
                <a:lnTo>
                  <a:pt x="809168" y="53035"/>
                </a:lnTo>
                <a:lnTo>
                  <a:pt x="809168" y="213055"/>
                </a:lnTo>
                <a:lnTo>
                  <a:pt x="774192" y="213055"/>
                </a:lnTo>
                <a:lnTo>
                  <a:pt x="774192" y="108585"/>
                </a:lnTo>
                <a:lnTo>
                  <a:pt x="729158" y="176936"/>
                </a:lnTo>
                <a:lnTo>
                  <a:pt x="728243" y="176936"/>
                </a:lnTo>
                <a:lnTo>
                  <a:pt x="683666" y="109271"/>
                </a:lnTo>
                <a:lnTo>
                  <a:pt x="683666" y="213055"/>
                </a:lnTo>
                <a:lnTo>
                  <a:pt x="649148" y="213055"/>
                </a:lnTo>
                <a:close/>
                <a:moveTo>
                  <a:pt x="496748" y="53035"/>
                </a:moveTo>
                <a:lnTo>
                  <a:pt x="617448" y="53035"/>
                </a:lnTo>
                <a:lnTo>
                  <a:pt x="617448" y="84353"/>
                </a:lnTo>
                <a:lnTo>
                  <a:pt x="531723" y="84353"/>
                </a:lnTo>
                <a:lnTo>
                  <a:pt x="531723" y="116814"/>
                </a:lnTo>
                <a:lnTo>
                  <a:pt x="607161" y="116814"/>
                </a:lnTo>
                <a:lnTo>
                  <a:pt x="607161" y="148133"/>
                </a:lnTo>
                <a:lnTo>
                  <a:pt x="531723" y="148133"/>
                </a:lnTo>
                <a:lnTo>
                  <a:pt x="531723" y="181737"/>
                </a:lnTo>
                <a:lnTo>
                  <a:pt x="618591" y="181737"/>
                </a:lnTo>
                <a:lnTo>
                  <a:pt x="618591" y="213055"/>
                </a:lnTo>
                <a:lnTo>
                  <a:pt x="496748" y="213055"/>
                </a:lnTo>
                <a:close/>
                <a:moveTo>
                  <a:pt x="325298" y="53035"/>
                </a:moveTo>
                <a:lnTo>
                  <a:pt x="360502" y="53035"/>
                </a:lnTo>
                <a:lnTo>
                  <a:pt x="360502" y="116357"/>
                </a:lnTo>
                <a:lnTo>
                  <a:pt x="425424" y="116357"/>
                </a:lnTo>
                <a:lnTo>
                  <a:pt x="425424" y="53035"/>
                </a:lnTo>
                <a:lnTo>
                  <a:pt x="460629" y="53035"/>
                </a:lnTo>
                <a:lnTo>
                  <a:pt x="460629" y="213055"/>
                </a:lnTo>
                <a:lnTo>
                  <a:pt x="425424" y="213055"/>
                </a:lnTo>
                <a:lnTo>
                  <a:pt x="425424" y="148818"/>
                </a:lnTo>
                <a:lnTo>
                  <a:pt x="360502" y="148818"/>
                </a:lnTo>
                <a:lnTo>
                  <a:pt x="360502" y="213055"/>
                </a:lnTo>
                <a:lnTo>
                  <a:pt x="325298" y="213055"/>
                </a:lnTo>
                <a:close/>
                <a:moveTo>
                  <a:pt x="1437437" y="51892"/>
                </a:moveTo>
                <a:lnTo>
                  <a:pt x="1469898" y="51892"/>
                </a:lnTo>
                <a:lnTo>
                  <a:pt x="1538478" y="213055"/>
                </a:lnTo>
                <a:lnTo>
                  <a:pt x="1501673" y="213055"/>
                </a:lnTo>
                <a:lnTo>
                  <a:pt x="1487043" y="177165"/>
                </a:lnTo>
                <a:lnTo>
                  <a:pt x="1419377" y="177165"/>
                </a:lnTo>
                <a:lnTo>
                  <a:pt x="1404747" y="213055"/>
                </a:lnTo>
                <a:lnTo>
                  <a:pt x="1368857" y="213055"/>
                </a:lnTo>
                <a:close/>
                <a:moveTo>
                  <a:pt x="904037" y="51892"/>
                </a:moveTo>
                <a:lnTo>
                  <a:pt x="936498" y="51892"/>
                </a:lnTo>
                <a:lnTo>
                  <a:pt x="1005078" y="213055"/>
                </a:lnTo>
                <a:lnTo>
                  <a:pt x="968273" y="213055"/>
                </a:lnTo>
                <a:lnTo>
                  <a:pt x="953643" y="177165"/>
                </a:lnTo>
                <a:lnTo>
                  <a:pt x="885977" y="177165"/>
                </a:lnTo>
                <a:lnTo>
                  <a:pt x="871347" y="213055"/>
                </a:lnTo>
                <a:lnTo>
                  <a:pt x="835457" y="213055"/>
                </a:lnTo>
                <a:close/>
                <a:moveTo>
                  <a:pt x="1291133" y="50749"/>
                </a:moveTo>
                <a:cubicBezTo>
                  <a:pt x="1302796" y="50782"/>
                  <a:pt x="1313588" y="52545"/>
                  <a:pt x="1323508" y="56035"/>
                </a:cubicBezTo>
                <a:cubicBezTo>
                  <a:pt x="1333428" y="59526"/>
                  <a:pt x="1342449" y="64546"/>
                  <a:pt x="1350569" y="71094"/>
                </a:cubicBezTo>
                <a:lnTo>
                  <a:pt x="1332281" y="97612"/>
                </a:lnTo>
                <a:cubicBezTo>
                  <a:pt x="1325189" y="92654"/>
                  <a:pt x="1318169" y="88797"/>
                  <a:pt x="1311221" y="86039"/>
                </a:cubicBezTo>
                <a:cubicBezTo>
                  <a:pt x="1304272" y="83282"/>
                  <a:pt x="1297424" y="81882"/>
                  <a:pt x="1290675" y="81839"/>
                </a:cubicBezTo>
                <a:cubicBezTo>
                  <a:pt x="1283917" y="81934"/>
                  <a:pt x="1278803" y="83286"/>
                  <a:pt x="1275331" y="85896"/>
                </a:cubicBezTo>
                <a:cubicBezTo>
                  <a:pt x="1271859" y="88506"/>
                  <a:pt x="1270116" y="91802"/>
                  <a:pt x="1270101" y="95783"/>
                </a:cubicBezTo>
                <a:lnTo>
                  <a:pt x="1270101" y="96240"/>
                </a:lnTo>
                <a:cubicBezTo>
                  <a:pt x="1269811" y="101274"/>
                  <a:pt x="1272106" y="105208"/>
                  <a:pt x="1276988" y="108042"/>
                </a:cubicBezTo>
                <a:cubicBezTo>
                  <a:pt x="1281870" y="110876"/>
                  <a:pt x="1291080" y="113952"/>
                  <a:pt x="1304620" y="117272"/>
                </a:cubicBezTo>
                <a:cubicBezTo>
                  <a:pt x="1320936" y="121229"/>
                  <a:pt x="1333452" y="126801"/>
                  <a:pt x="1342168" y="133988"/>
                </a:cubicBezTo>
                <a:cubicBezTo>
                  <a:pt x="1350883" y="141175"/>
                  <a:pt x="1355284" y="151605"/>
                  <a:pt x="1355369" y="165278"/>
                </a:cubicBezTo>
                <a:lnTo>
                  <a:pt x="1355369" y="165735"/>
                </a:lnTo>
                <a:cubicBezTo>
                  <a:pt x="1355079" y="181704"/>
                  <a:pt x="1349602" y="193943"/>
                  <a:pt x="1338939" y="202454"/>
                </a:cubicBezTo>
                <a:cubicBezTo>
                  <a:pt x="1328275" y="210964"/>
                  <a:pt x="1314169" y="215260"/>
                  <a:pt x="1296619" y="215341"/>
                </a:cubicBezTo>
                <a:cubicBezTo>
                  <a:pt x="1284389" y="215346"/>
                  <a:pt x="1272445" y="213222"/>
                  <a:pt x="1260786" y="208969"/>
                </a:cubicBezTo>
                <a:cubicBezTo>
                  <a:pt x="1249127" y="204716"/>
                  <a:pt x="1238440" y="198306"/>
                  <a:pt x="1228725" y="189738"/>
                </a:cubicBezTo>
                <a:lnTo>
                  <a:pt x="1249527" y="164820"/>
                </a:lnTo>
                <a:cubicBezTo>
                  <a:pt x="1256676" y="170831"/>
                  <a:pt x="1264153" y="175555"/>
                  <a:pt x="1271959" y="178994"/>
                </a:cubicBezTo>
                <a:cubicBezTo>
                  <a:pt x="1279765" y="182432"/>
                  <a:pt x="1288213" y="184185"/>
                  <a:pt x="1297305" y="184251"/>
                </a:cubicBezTo>
                <a:cubicBezTo>
                  <a:pt x="1304568" y="184209"/>
                  <a:pt x="1310216" y="182866"/>
                  <a:pt x="1314250" y="180222"/>
                </a:cubicBezTo>
                <a:cubicBezTo>
                  <a:pt x="1318284" y="177579"/>
                  <a:pt x="1320331" y="173893"/>
                  <a:pt x="1320394" y="169164"/>
                </a:cubicBezTo>
                <a:lnTo>
                  <a:pt x="1320394" y="168707"/>
                </a:lnTo>
                <a:cubicBezTo>
                  <a:pt x="1320722" y="164387"/>
                  <a:pt x="1318693" y="160739"/>
                  <a:pt x="1314307" y="157762"/>
                </a:cubicBezTo>
                <a:cubicBezTo>
                  <a:pt x="1309921" y="154786"/>
                  <a:pt x="1301205" y="151652"/>
                  <a:pt x="1288161" y="148361"/>
                </a:cubicBezTo>
                <a:cubicBezTo>
                  <a:pt x="1277359" y="145755"/>
                  <a:pt x="1268000" y="142662"/>
                  <a:pt x="1260085" y="139082"/>
                </a:cubicBezTo>
                <a:cubicBezTo>
                  <a:pt x="1252170" y="135502"/>
                  <a:pt x="1246046" y="130614"/>
                  <a:pt x="1241713" y="124418"/>
                </a:cubicBezTo>
                <a:cubicBezTo>
                  <a:pt x="1237379" y="118221"/>
                  <a:pt x="1235183" y="109896"/>
                  <a:pt x="1235126" y="99441"/>
                </a:cubicBezTo>
                <a:lnTo>
                  <a:pt x="1235126" y="98984"/>
                </a:lnTo>
                <a:cubicBezTo>
                  <a:pt x="1235416" y="84272"/>
                  <a:pt x="1240664" y="72604"/>
                  <a:pt x="1250870" y="63979"/>
                </a:cubicBezTo>
                <a:cubicBezTo>
                  <a:pt x="1261076" y="55354"/>
                  <a:pt x="1274497" y="50944"/>
                  <a:pt x="1291133" y="50749"/>
                </a:cubicBezTo>
                <a:close/>
                <a:moveTo>
                  <a:pt x="62408" y="50749"/>
                </a:moveTo>
                <a:cubicBezTo>
                  <a:pt x="74071" y="50782"/>
                  <a:pt x="84863" y="52545"/>
                  <a:pt x="94783" y="56035"/>
                </a:cubicBezTo>
                <a:cubicBezTo>
                  <a:pt x="104703" y="59526"/>
                  <a:pt x="113724" y="64546"/>
                  <a:pt x="121844" y="71094"/>
                </a:cubicBezTo>
                <a:lnTo>
                  <a:pt x="103556" y="97612"/>
                </a:lnTo>
                <a:cubicBezTo>
                  <a:pt x="96464" y="92654"/>
                  <a:pt x="89444" y="88797"/>
                  <a:pt x="82496" y="86039"/>
                </a:cubicBezTo>
                <a:cubicBezTo>
                  <a:pt x="75547" y="83282"/>
                  <a:pt x="68699" y="81882"/>
                  <a:pt x="61950" y="81839"/>
                </a:cubicBezTo>
                <a:cubicBezTo>
                  <a:pt x="55192" y="81934"/>
                  <a:pt x="50077" y="83286"/>
                  <a:pt x="46606" y="85896"/>
                </a:cubicBezTo>
                <a:cubicBezTo>
                  <a:pt x="43134" y="88506"/>
                  <a:pt x="41391" y="91802"/>
                  <a:pt x="41376" y="95783"/>
                </a:cubicBezTo>
                <a:lnTo>
                  <a:pt x="41376" y="96240"/>
                </a:lnTo>
                <a:cubicBezTo>
                  <a:pt x="41086" y="101274"/>
                  <a:pt x="43381" y="105208"/>
                  <a:pt x="48263" y="108042"/>
                </a:cubicBezTo>
                <a:cubicBezTo>
                  <a:pt x="53144" y="110876"/>
                  <a:pt x="62355" y="113952"/>
                  <a:pt x="75895" y="117272"/>
                </a:cubicBezTo>
                <a:cubicBezTo>
                  <a:pt x="92211" y="121229"/>
                  <a:pt x="104727" y="126801"/>
                  <a:pt x="113443" y="133988"/>
                </a:cubicBezTo>
                <a:cubicBezTo>
                  <a:pt x="122158" y="141175"/>
                  <a:pt x="126558" y="151605"/>
                  <a:pt x="126644" y="165278"/>
                </a:cubicBezTo>
                <a:lnTo>
                  <a:pt x="126644" y="165735"/>
                </a:lnTo>
                <a:cubicBezTo>
                  <a:pt x="126354" y="181704"/>
                  <a:pt x="120877" y="193943"/>
                  <a:pt x="110214" y="202454"/>
                </a:cubicBezTo>
                <a:cubicBezTo>
                  <a:pt x="99550" y="210964"/>
                  <a:pt x="85444" y="215260"/>
                  <a:pt x="67894" y="215341"/>
                </a:cubicBezTo>
                <a:cubicBezTo>
                  <a:pt x="55664" y="215346"/>
                  <a:pt x="43720" y="213222"/>
                  <a:pt x="32061" y="208969"/>
                </a:cubicBezTo>
                <a:cubicBezTo>
                  <a:pt x="20402" y="204716"/>
                  <a:pt x="9715" y="198306"/>
                  <a:pt x="0" y="189738"/>
                </a:cubicBezTo>
                <a:lnTo>
                  <a:pt x="20802" y="164820"/>
                </a:lnTo>
                <a:cubicBezTo>
                  <a:pt x="27951" y="170831"/>
                  <a:pt x="35428" y="175555"/>
                  <a:pt x="43234" y="178994"/>
                </a:cubicBezTo>
                <a:cubicBezTo>
                  <a:pt x="51039" y="182432"/>
                  <a:pt x="59488" y="184185"/>
                  <a:pt x="68580" y="184251"/>
                </a:cubicBezTo>
                <a:cubicBezTo>
                  <a:pt x="75843" y="184209"/>
                  <a:pt x="81491" y="182866"/>
                  <a:pt x="85525" y="180222"/>
                </a:cubicBezTo>
                <a:cubicBezTo>
                  <a:pt x="89559" y="177579"/>
                  <a:pt x="91606" y="173893"/>
                  <a:pt x="91668" y="169164"/>
                </a:cubicBezTo>
                <a:lnTo>
                  <a:pt x="91668" y="168707"/>
                </a:lnTo>
                <a:cubicBezTo>
                  <a:pt x="91997" y="164387"/>
                  <a:pt x="89968" y="160739"/>
                  <a:pt x="85582" y="157762"/>
                </a:cubicBezTo>
                <a:cubicBezTo>
                  <a:pt x="81196" y="154786"/>
                  <a:pt x="72480" y="151652"/>
                  <a:pt x="59436" y="148361"/>
                </a:cubicBezTo>
                <a:cubicBezTo>
                  <a:pt x="48634" y="145755"/>
                  <a:pt x="39275" y="142662"/>
                  <a:pt x="31360" y="139082"/>
                </a:cubicBezTo>
                <a:cubicBezTo>
                  <a:pt x="23445" y="135502"/>
                  <a:pt x="17321" y="130614"/>
                  <a:pt x="12988" y="124418"/>
                </a:cubicBezTo>
                <a:cubicBezTo>
                  <a:pt x="8654" y="118221"/>
                  <a:pt x="6458" y="109896"/>
                  <a:pt x="6401" y="99441"/>
                </a:cubicBezTo>
                <a:lnTo>
                  <a:pt x="6401" y="98984"/>
                </a:lnTo>
                <a:cubicBezTo>
                  <a:pt x="6691" y="84272"/>
                  <a:pt x="11939" y="72604"/>
                  <a:pt x="22145" y="63979"/>
                </a:cubicBezTo>
                <a:cubicBezTo>
                  <a:pt x="32351" y="55354"/>
                  <a:pt x="45772" y="50944"/>
                  <a:pt x="62408" y="50749"/>
                </a:cubicBezTo>
                <a:close/>
                <a:moveTo>
                  <a:pt x="1851279" y="50292"/>
                </a:moveTo>
                <a:cubicBezTo>
                  <a:pt x="1867871" y="50465"/>
                  <a:pt x="1882515" y="54208"/>
                  <a:pt x="1895212" y="61519"/>
                </a:cubicBezTo>
                <a:cubicBezTo>
                  <a:pt x="1907910" y="68830"/>
                  <a:pt x="1917864" y="78668"/>
                  <a:pt x="1925074" y="91033"/>
                </a:cubicBezTo>
                <a:cubicBezTo>
                  <a:pt x="1932285" y="103399"/>
                  <a:pt x="1935957" y="117251"/>
                  <a:pt x="1936089" y="132588"/>
                </a:cubicBezTo>
                <a:lnTo>
                  <a:pt x="1936089" y="133045"/>
                </a:lnTo>
                <a:cubicBezTo>
                  <a:pt x="1935951" y="148388"/>
                  <a:pt x="1932240" y="162279"/>
                  <a:pt x="1924956" y="174718"/>
                </a:cubicBezTo>
                <a:cubicBezTo>
                  <a:pt x="1917672" y="187157"/>
                  <a:pt x="1907644" y="197069"/>
                  <a:pt x="1894874" y="204453"/>
                </a:cubicBezTo>
                <a:cubicBezTo>
                  <a:pt x="1882103" y="211837"/>
                  <a:pt x="1867419" y="215619"/>
                  <a:pt x="1850822" y="215798"/>
                </a:cubicBezTo>
                <a:cubicBezTo>
                  <a:pt x="1834230" y="215625"/>
                  <a:pt x="1819585" y="211882"/>
                  <a:pt x="1806888" y="204571"/>
                </a:cubicBezTo>
                <a:cubicBezTo>
                  <a:pt x="1794191" y="197260"/>
                  <a:pt x="1784237" y="187422"/>
                  <a:pt x="1777026" y="175057"/>
                </a:cubicBezTo>
                <a:cubicBezTo>
                  <a:pt x="1769815" y="162691"/>
                  <a:pt x="1766144" y="148840"/>
                  <a:pt x="1766011" y="133502"/>
                </a:cubicBezTo>
                <a:lnTo>
                  <a:pt x="1766011" y="133045"/>
                </a:lnTo>
                <a:cubicBezTo>
                  <a:pt x="1766149" y="117702"/>
                  <a:pt x="1769861" y="103811"/>
                  <a:pt x="1777145" y="91372"/>
                </a:cubicBezTo>
                <a:cubicBezTo>
                  <a:pt x="1784429" y="78933"/>
                  <a:pt x="1794456" y="69022"/>
                  <a:pt x="1807227" y="61637"/>
                </a:cubicBezTo>
                <a:cubicBezTo>
                  <a:pt x="1819997" y="54253"/>
                  <a:pt x="1834681" y="50471"/>
                  <a:pt x="1851279" y="50292"/>
                </a:cubicBezTo>
                <a:close/>
                <a:moveTo>
                  <a:pt x="230200" y="50292"/>
                </a:moveTo>
                <a:cubicBezTo>
                  <a:pt x="245102" y="50406"/>
                  <a:pt x="257532" y="52692"/>
                  <a:pt x="267490" y="57150"/>
                </a:cubicBezTo>
                <a:cubicBezTo>
                  <a:pt x="277449" y="61608"/>
                  <a:pt x="286050" y="67551"/>
                  <a:pt x="293294" y="74981"/>
                </a:cubicBezTo>
                <a:lnTo>
                  <a:pt x="270891" y="100812"/>
                </a:lnTo>
                <a:cubicBezTo>
                  <a:pt x="264785" y="95159"/>
                  <a:pt x="258423" y="90749"/>
                  <a:pt x="251803" y="87582"/>
                </a:cubicBezTo>
                <a:cubicBezTo>
                  <a:pt x="245183" y="84415"/>
                  <a:pt x="237906" y="82805"/>
                  <a:pt x="229971" y="82753"/>
                </a:cubicBezTo>
                <a:cubicBezTo>
                  <a:pt x="216236" y="83115"/>
                  <a:pt x="205130" y="87992"/>
                  <a:pt x="196653" y="97383"/>
                </a:cubicBezTo>
                <a:cubicBezTo>
                  <a:pt x="188176" y="106775"/>
                  <a:pt x="183813" y="118510"/>
                  <a:pt x="183566" y="132588"/>
                </a:cubicBezTo>
                <a:lnTo>
                  <a:pt x="183566" y="133045"/>
                </a:lnTo>
                <a:cubicBezTo>
                  <a:pt x="183785" y="147142"/>
                  <a:pt x="188090" y="158953"/>
                  <a:pt x="196481" y="168478"/>
                </a:cubicBezTo>
                <a:cubicBezTo>
                  <a:pt x="204873" y="178003"/>
                  <a:pt x="216036" y="182956"/>
                  <a:pt x="229971" y="183337"/>
                </a:cubicBezTo>
                <a:cubicBezTo>
                  <a:pt x="238939" y="183270"/>
                  <a:pt x="246664" y="181575"/>
                  <a:pt x="253146" y="178251"/>
                </a:cubicBezTo>
                <a:cubicBezTo>
                  <a:pt x="259627" y="174926"/>
                  <a:pt x="265923" y="170374"/>
                  <a:pt x="272034" y="164592"/>
                </a:cubicBezTo>
                <a:lnTo>
                  <a:pt x="294437" y="187223"/>
                </a:lnTo>
                <a:cubicBezTo>
                  <a:pt x="286431" y="196115"/>
                  <a:pt x="277296" y="203078"/>
                  <a:pt x="267033" y="208112"/>
                </a:cubicBezTo>
                <a:cubicBezTo>
                  <a:pt x="256770" y="213146"/>
                  <a:pt x="244035" y="215708"/>
                  <a:pt x="228828" y="215798"/>
                </a:cubicBezTo>
                <a:cubicBezTo>
                  <a:pt x="212990" y="215633"/>
                  <a:pt x="198921" y="211925"/>
                  <a:pt x="186622" y="204673"/>
                </a:cubicBezTo>
                <a:cubicBezTo>
                  <a:pt x="174323" y="197421"/>
                  <a:pt x="164640" y="187617"/>
                  <a:pt x="157573" y="175260"/>
                </a:cubicBezTo>
                <a:cubicBezTo>
                  <a:pt x="150506" y="162903"/>
                  <a:pt x="146902" y="148984"/>
                  <a:pt x="146761" y="133502"/>
                </a:cubicBezTo>
                <a:lnTo>
                  <a:pt x="146761" y="133045"/>
                </a:lnTo>
                <a:cubicBezTo>
                  <a:pt x="146881" y="117702"/>
                  <a:pt x="150451" y="103811"/>
                  <a:pt x="157471" y="91372"/>
                </a:cubicBezTo>
                <a:cubicBezTo>
                  <a:pt x="164492" y="78933"/>
                  <a:pt x="174242" y="69022"/>
                  <a:pt x="186724" y="61637"/>
                </a:cubicBezTo>
                <a:cubicBezTo>
                  <a:pt x="199205" y="54253"/>
                  <a:pt x="213697" y="50471"/>
                  <a:pt x="230200" y="50292"/>
                </a:cubicBezTo>
                <a:close/>
                <a:moveTo>
                  <a:pt x="563727" y="0"/>
                </a:moveTo>
                <a:lnTo>
                  <a:pt x="593674" y="13030"/>
                </a:lnTo>
                <a:lnTo>
                  <a:pt x="564413" y="40462"/>
                </a:lnTo>
                <a:lnTo>
                  <a:pt x="537896" y="404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C87CF93-6F07-05C9-728C-37FDD33F069A}"/>
              </a:ext>
            </a:extLst>
          </p:cNvPr>
          <p:cNvSpPr/>
          <p:nvPr/>
        </p:nvSpPr>
        <p:spPr>
          <a:xfrm>
            <a:off x="1882751" y="2900331"/>
            <a:ext cx="8633464" cy="751124"/>
          </a:xfrm>
          <a:custGeom>
            <a:avLst/>
            <a:gdLst/>
            <a:ahLst/>
            <a:cxnLst/>
            <a:rect l="l" t="t" r="r" b="b"/>
            <a:pathLst>
              <a:path w="1902333" h="165506">
                <a:moveTo>
                  <a:pt x="639699" y="32461"/>
                </a:moveTo>
                <a:cubicBezTo>
                  <a:pt x="625297" y="32823"/>
                  <a:pt x="613752" y="37700"/>
                  <a:pt x="605066" y="47091"/>
                </a:cubicBezTo>
                <a:cubicBezTo>
                  <a:pt x="596379" y="56483"/>
                  <a:pt x="591921" y="68218"/>
                  <a:pt x="591693" y="82296"/>
                </a:cubicBezTo>
                <a:lnTo>
                  <a:pt x="591693" y="82753"/>
                </a:lnTo>
                <a:cubicBezTo>
                  <a:pt x="591940" y="96850"/>
                  <a:pt x="596474" y="108661"/>
                  <a:pt x="605294" y="118186"/>
                </a:cubicBezTo>
                <a:cubicBezTo>
                  <a:pt x="614115" y="127711"/>
                  <a:pt x="625735" y="132664"/>
                  <a:pt x="640156" y="133045"/>
                </a:cubicBezTo>
                <a:cubicBezTo>
                  <a:pt x="654558" y="132683"/>
                  <a:pt x="666102" y="127806"/>
                  <a:pt x="674789" y="118415"/>
                </a:cubicBezTo>
                <a:cubicBezTo>
                  <a:pt x="683475" y="109023"/>
                  <a:pt x="687933" y="97288"/>
                  <a:pt x="688162" y="83210"/>
                </a:cubicBezTo>
                <a:lnTo>
                  <a:pt x="688162" y="82753"/>
                </a:lnTo>
                <a:cubicBezTo>
                  <a:pt x="687914" y="68656"/>
                  <a:pt x="683380" y="56845"/>
                  <a:pt x="674560" y="47320"/>
                </a:cubicBezTo>
                <a:cubicBezTo>
                  <a:pt x="665740" y="37795"/>
                  <a:pt x="654119" y="32842"/>
                  <a:pt x="639699" y="32461"/>
                </a:cubicBezTo>
                <a:close/>
                <a:moveTo>
                  <a:pt x="1769745" y="2743"/>
                </a:moveTo>
                <a:lnTo>
                  <a:pt x="1902333" y="2743"/>
                </a:lnTo>
                <a:lnTo>
                  <a:pt x="1902333" y="35204"/>
                </a:lnTo>
                <a:lnTo>
                  <a:pt x="1853641" y="35204"/>
                </a:lnTo>
                <a:lnTo>
                  <a:pt x="1853641" y="162763"/>
                </a:lnTo>
                <a:lnTo>
                  <a:pt x="1818436" y="162763"/>
                </a:lnTo>
                <a:lnTo>
                  <a:pt x="1818436" y="35204"/>
                </a:lnTo>
                <a:lnTo>
                  <a:pt x="1769745" y="35204"/>
                </a:lnTo>
                <a:close/>
                <a:moveTo>
                  <a:pt x="1600200" y="2743"/>
                </a:moveTo>
                <a:lnTo>
                  <a:pt x="1632661" y="2743"/>
                </a:lnTo>
                <a:lnTo>
                  <a:pt x="1707642" y="101270"/>
                </a:lnTo>
                <a:lnTo>
                  <a:pt x="1707642" y="2743"/>
                </a:lnTo>
                <a:lnTo>
                  <a:pt x="1742389" y="2743"/>
                </a:lnTo>
                <a:lnTo>
                  <a:pt x="1742389" y="162763"/>
                </a:lnTo>
                <a:lnTo>
                  <a:pt x="1712442" y="162763"/>
                </a:lnTo>
                <a:lnTo>
                  <a:pt x="1634947" y="61036"/>
                </a:lnTo>
                <a:lnTo>
                  <a:pt x="1634947" y="162763"/>
                </a:lnTo>
                <a:lnTo>
                  <a:pt x="1600200" y="162763"/>
                </a:lnTo>
                <a:close/>
                <a:moveTo>
                  <a:pt x="1447800" y="2743"/>
                </a:moveTo>
                <a:lnTo>
                  <a:pt x="1568500" y="2743"/>
                </a:lnTo>
                <a:lnTo>
                  <a:pt x="1568500" y="34061"/>
                </a:lnTo>
                <a:lnTo>
                  <a:pt x="1482775" y="34061"/>
                </a:lnTo>
                <a:lnTo>
                  <a:pt x="1482775" y="66522"/>
                </a:lnTo>
                <a:lnTo>
                  <a:pt x="1558213" y="66522"/>
                </a:lnTo>
                <a:lnTo>
                  <a:pt x="1558213" y="97841"/>
                </a:lnTo>
                <a:lnTo>
                  <a:pt x="1482775" y="97841"/>
                </a:lnTo>
                <a:lnTo>
                  <a:pt x="1482775" y="131445"/>
                </a:lnTo>
                <a:lnTo>
                  <a:pt x="1569643" y="131445"/>
                </a:lnTo>
                <a:lnTo>
                  <a:pt x="1569643" y="162763"/>
                </a:lnTo>
                <a:lnTo>
                  <a:pt x="1447800" y="162763"/>
                </a:lnTo>
                <a:close/>
                <a:moveTo>
                  <a:pt x="1247775" y="2743"/>
                </a:moveTo>
                <a:lnTo>
                  <a:pt x="1285722" y="2743"/>
                </a:lnTo>
                <a:lnTo>
                  <a:pt x="1327785" y="70409"/>
                </a:lnTo>
                <a:lnTo>
                  <a:pt x="1369847" y="2743"/>
                </a:lnTo>
                <a:lnTo>
                  <a:pt x="1407795" y="2743"/>
                </a:lnTo>
                <a:lnTo>
                  <a:pt x="1407795" y="162763"/>
                </a:lnTo>
                <a:lnTo>
                  <a:pt x="1372819" y="162763"/>
                </a:lnTo>
                <a:lnTo>
                  <a:pt x="1372819" y="58293"/>
                </a:lnTo>
                <a:lnTo>
                  <a:pt x="1327785" y="126644"/>
                </a:lnTo>
                <a:lnTo>
                  <a:pt x="1326870" y="126644"/>
                </a:lnTo>
                <a:lnTo>
                  <a:pt x="1282293" y="58979"/>
                </a:lnTo>
                <a:lnTo>
                  <a:pt x="1282293" y="162763"/>
                </a:lnTo>
                <a:lnTo>
                  <a:pt x="1247775" y="162763"/>
                </a:lnTo>
                <a:close/>
                <a:moveTo>
                  <a:pt x="1095375" y="2743"/>
                </a:moveTo>
                <a:lnTo>
                  <a:pt x="1216075" y="2743"/>
                </a:lnTo>
                <a:lnTo>
                  <a:pt x="1216075" y="34061"/>
                </a:lnTo>
                <a:lnTo>
                  <a:pt x="1130350" y="34061"/>
                </a:lnTo>
                <a:lnTo>
                  <a:pt x="1130350" y="66522"/>
                </a:lnTo>
                <a:lnTo>
                  <a:pt x="1205788" y="66522"/>
                </a:lnTo>
                <a:lnTo>
                  <a:pt x="1205788" y="97841"/>
                </a:lnTo>
                <a:lnTo>
                  <a:pt x="1130350" y="97841"/>
                </a:lnTo>
                <a:lnTo>
                  <a:pt x="1130350" y="131445"/>
                </a:lnTo>
                <a:lnTo>
                  <a:pt x="1217218" y="131445"/>
                </a:lnTo>
                <a:lnTo>
                  <a:pt x="1217218" y="162763"/>
                </a:lnTo>
                <a:lnTo>
                  <a:pt x="1095375" y="162763"/>
                </a:lnTo>
                <a:close/>
                <a:moveTo>
                  <a:pt x="910209" y="2743"/>
                </a:moveTo>
                <a:lnTo>
                  <a:pt x="949071" y="2743"/>
                </a:lnTo>
                <a:lnTo>
                  <a:pt x="990904" y="115443"/>
                </a:lnTo>
                <a:lnTo>
                  <a:pt x="1032738" y="2743"/>
                </a:lnTo>
                <a:lnTo>
                  <a:pt x="1070686" y="2743"/>
                </a:lnTo>
                <a:lnTo>
                  <a:pt x="1005992" y="163906"/>
                </a:lnTo>
                <a:lnTo>
                  <a:pt x="974902" y="163906"/>
                </a:lnTo>
                <a:close/>
                <a:moveTo>
                  <a:pt x="749960" y="2743"/>
                </a:moveTo>
                <a:lnTo>
                  <a:pt x="785165" y="2743"/>
                </a:lnTo>
                <a:lnTo>
                  <a:pt x="785165" y="93269"/>
                </a:lnTo>
                <a:cubicBezTo>
                  <a:pt x="785260" y="106318"/>
                  <a:pt x="788327" y="116167"/>
                  <a:pt x="794366" y="122815"/>
                </a:cubicBezTo>
                <a:cubicBezTo>
                  <a:pt x="800404" y="129464"/>
                  <a:pt x="808844" y="132797"/>
                  <a:pt x="819683" y="132816"/>
                </a:cubicBezTo>
                <a:cubicBezTo>
                  <a:pt x="830523" y="132802"/>
                  <a:pt x="838962" y="129573"/>
                  <a:pt x="845000" y="123130"/>
                </a:cubicBezTo>
                <a:cubicBezTo>
                  <a:pt x="851039" y="116686"/>
                  <a:pt x="854106" y="107113"/>
                  <a:pt x="854202" y="94412"/>
                </a:cubicBezTo>
                <a:lnTo>
                  <a:pt x="854202" y="2743"/>
                </a:lnTo>
                <a:lnTo>
                  <a:pt x="889406" y="2743"/>
                </a:lnTo>
                <a:lnTo>
                  <a:pt x="889406" y="93040"/>
                </a:lnTo>
                <a:cubicBezTo>
                  <a:pt x="889168" y="117253"/>
                  <a:pt x="882843" y="135350"/>
                  <a:pt x="870432" y="147333"/>
                </a:cubicBezTo>
                <a:cubicBezTo>
                  <a:pt x="858021" y="159315"/>
                  <a:pt x="840952" y="165297"/>
                  <a:pt x="819226" y="165278"/>
                </a:cubicBezTo>
                <a:cubicBezTo>
                  <a:pt x="797537" y="165259"/>
                  <a:pt x="780621" y="159296"/>
                  <a:pt x="768477" y="147390"/>
                </a:cubicBezTo>
                <a:cubicBezTo>
                  <a:pt x="756332" y="135483"/>
                  <a:pt x="750160" y="117748"/>
                  <a:pt x="749960" y="94183"/>
                </a:cubicBezTo>
                <a:close/>
                <a:moveTo>
                  <a:pt x="361950" y="2743"/>
                </a:moveTo>
                <a:lnTo>
                  <a:pt x="399897" y="2743"/>
                </a:lnTo>
                <a:lnTo>
                  <a:pt x="441960" y="70409"/>
                </a:lnTo>
                <a:lnTo>
                  <a:pt x="484022" y="2743"/>
                </a:lnTo>
                <a:lnTo>
                  <a:pt x="521970" y="2743"/>
                </a:lnTo>
                <a:lnTo>
                  <a:pt x="521970" y="162763"/>
                </a:lnTo>
                <a:lnTo>
                  <a:pt x="486994" y="162763"/>
                </a:lnTo>
                <a:lnTo>
                  <a:pt x="486994" y="58293"/>
                </a:lnTo>
                <a:lnTo>
                  <a:pt x="441960" y="126644"/>
                </a:lnTo>
                <a:lnTo>
                  <a:pt x="441045" y="126644"/>
                </a:lnTo>
                <a:lnTo>
                  <a:pt x="396468" y="58979"/>
                </a:lnTo>
                <a:lnTo>
                  <a:pt x="396468" y="162763"/>
                </a:lnTo>
                <a:lnTo>
                  <a:pt x="361950" y="162763"/>
                </a:lnTo>
                <a:close/>
                <a:moveTo>
                  <a:pt x="142875" y="2743"/>
                </a:moveTo>
                <a:lnTo>
                  <a:pt x="263575" y="2743"/>
                </a:lnTo>
                <a:lnTo>
                  <a:pt x="263575" y="34061"/>
                </a:lnTo>
                <a:lnTo>
                  <a:pt x="177850" y="34061"/>
                </a:lnTo>
                <a:lnTo>
                  <a:pt x="177850" y="66522"/>
                </a:lnTo>
                <a:lnTo>
                  <a:pt x="253288" y="66522"/>
                </a:lnTo>
                <a:lnTo>
                  <a:pt x="253288" y="97841"/>
                </a:lnTo>
                <a:lnTo>
                  <a:pt x="177850" y="97841"/>
                </a:lnTo>
                <a:lnTo>
                  <a:pt x="177850" y="131445"/>
                </a:lnTo>
                <a:lnTo>
                  <a:pt x="264718" y="131445"/>
                </a:lnTo>
                <a:lnTo>
                  <a:pt x="264718" y="162763"/>
                </a:lnTo>
                <a:lnTo>
                  <a:pt x="142875" y="162763"/>
                </a:lnTo>
                <a:close/>
                <a:moveTo>
                  <a:pt x="0" y="2743"/>
                </a:moveTo>
                <a:lnTo>
                  <a:pt x="35204" y="2743"/>
                </a:lnTo>
                <a:lnTo>
                  <a:pt x="35204" y="130759"/>
                </a:lnTo>
                <a:lnTo>
                  <a:pt x="114985" y="130759"/>
                </a:lnTo>
                <a:lnTo>
                  <a:pt x="114985" y="162763"/>
                </a:lnTo>
                <a:lnTo>
                  <a:pt x="0" y="162763"/>
                </a:lnTo>
                <a:close/>
                <a:moveTo>
                  <a:pt x="640156" y="0"/>
                </a:moveTo>
                <a:cubicBezTo>
                  <a:pt x="656748" y="173"/>
                  <a:pt x="671392" y="3916"/>
                  <a:pt x="684089" y="11227"/>
                </a:cubicBezTo>
                <a:cubicBezTo>
                  <a:pt x="696786" y="18538"/>
                  <a:pt x="706741" y="28376"/>
                  <a:pt x="713951" y="40741"/>
                </a:cubicBezTo>
                <a:cubicBezTo>
                  <a:pt x="721162" y="53107"/>
                  <a:pt x="724834" y="66959"/>
                  <a:pt x="724966" y="82296"/>
                </a:cubicBezTo>
                <a:lnTo>
                  <a:pt x="724966" y="82753"/>
                </a:lnTo>
                <a:cubicBezTo>
                  <a:pt x="724828" y="98096"/>
                  <a:pt x="721117" y="111987"/>
                  <a:pt x="713833" y="124426"/>
                </a:cubicBezTo>
                <a:cubicBezTo>
                  <a:pt x="706549" y="136865"/>
                  <a:pt x="696521" y="146777"/>
                  <a:pt x="683751" y="154161"/>
                </a:cubicBezTo>
                <a:cubicBezTo>
                  <a:pt x="670980" y="161545"/>
                  <a:pt x="656296" y="165327"/>
                  <a:pt x="639699" y="165506"/>
                </a:cubicBezTo>
                <a:cubicBezTo>
                  <a:pt x="623107" y="165333"/>
                  <a:pt x="608462" y="161590"/>
                  <a:pt x="595765" y="154279"/>
                </a:cubicBezTo>
                <a:cubicBezTo>
                  <a:pt x="583068" y="146968"/>
                  <a:pt x="573114" y="137130"/>
                  <a:pt x="565903" y="124765"/>
                </a:cubicBezTo>
                <a:cubicBezTo>
                  <a:pt x="558692" y="112399"/>
                  <a:pt x="555021" y="98548"/>
                  <a:pt x="554888" y="83210"/>
                </a:cubicBezTo>
                <a:lnTo>
                  <a:pt x="554888" y="82753"/>
                </a:lnTo>
                <a:cubicBezTo>
                  <a:pt x="555026" y="67410"/>
                  <a:pt x="558738" y="53519"/>
                  <a:pt x="566022" y="41080"/>
                </a:cubicBezTo>
                <a:cubicBezTo>
                  <a:pt x="573306" y="28641"/>
                  <a:pt x="583333" y="18730"/>
                  <a:pt x="596104" y="11345"/>
                </a:cubicBezTo>
                <a:cubicBezTo>
                  <a:pt x="608874" y="3961"/>
                  <a:pt x="623558" y="179"/>
                  <a:pt x="640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CB17F2-EC95-1A58-95A9-2D56D177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1" y="3752851"/>
            <a:ext cx="59745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72" name="Group 42572"/>
          <p:cNvGrpSpPr/>
          <p:nvPr/>
        </p:nvGrpSpPr>
        <p:grpSpPr>
          <a:xfrm>
            <a:off x="2415006" y="-3035"/>
            <a:ext cx="7270619" cy="6855140"/>
            <a:chOff x="0" y="0"/>
            <a:chExt cx="10340751" cy="9749829"/>
          </a:xfrm>
        </p:grpSpPr>
        <p:grpSp>
          <p:nvGrpSpPr>
            <p:cNvPr id="42552" name="Group 42552"/>
            <p:cNvGrpSpPr/>
            <p:nvPr/>
          </p:nvGrpSpPr>
          <p:grpSpPr>
            <a:xfrm>
              <a:off x="0" y="1444337"/>
              <a:ext cx="10340752" cy="7048193"/>
              <a:chOff x="0" y="0"/>
              <a:chExt cx="10340751" cy="7048192"/>
            </a:xfrm>
          </p:grpSpPr>
          <p:grpSp>
            <p:nvGrpSpPr>
              <p:cNvPr id="42542" name="Group 42542"/>
              <p:cNvGrpSpPr/>
              <p:nvPr/>
            </p:nvGrpSpPr>
            <p:grpSpPr>
              <a:xfrm>
                <a:off x="7800751" y="0"/>
                <a:ext cx="2540001" cy="1489373"/>
                <a:chOff x="0" y="0"/>
                <a:chExt cx="2540000" cy="1489372"/>
              </a:xfrm>
            </p:grpSpPr>
            <p:sp>
              <p:nvSpPr>
                <p:cNvPr id="42540" name="Shape 42540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solidFill>
                        <a:schemeClr val="tx2"/>
                      </a:solidFill>
                      <a:latin typeface="+mn-lt"/>
                    </a:rPr>
                    <a:t>Quam Nullam</a:t>
                  </a:r>
                </a:p>
              </p:txBody>
            </p:sp>
            <p:sp>
              <p:nvSpPr>
                <p:cNvPr id="42541" name="Shape 42541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Nullam id dolor id vehicula ut id elit. Duis mollis, commodo luctus, nisi erat ligula, eget lacinia odio sem nec elit.</a:t>
                  </a:r>
                </a:p>
              </p:txBody>
            </p:sp>
          </p:grpSp>
          <p:grpSp>
            <p:nvGrpSpPr>
              <p:cNvPr id="42545" name="Group 42545"/>
              <p:cNvGrpSpPr/>
              <p:nvPr/>
            </p:nvGrpSpPr>
            <p:grpSpPr>
              <a:xfrm>
                <a:off x="0" y="1852939"/>
                <a:ext cx="2540000" cy="1489374"/>
                <a:chOff x="0" y="0"/>
                <a:chExt cx="2540000" cy="1489372"/>
              </a:xfrm>
            </p:grpSpPr>
            <p:sp>
              <p:nvSpPr>
                <p:cNvPr id="42543" name="Shape 42543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latin typeface="+mn-lt"/>
                    </a:rPr>
                    <a:t>Nullam Pharetra</a:t>
                  </a:r>
                </a:p>
              </p:txBody>
            </p:sp>
            <p:sp>
              <p:nvSpPr>
                <p:cNvPr id="42544" name="Shape 42544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Donec sed odio ullamcorper non metus auctor fringilla. Lorem ipsum dolor sit amet, consectetur adipiscing elit.</a:t>
                  </a:r>
                </a:p>
              </p:txBody>
            </p:sp>
          </p:grpSp>
          <p:grpSp>
            <p:nvGrpSpPr>
              <p:cNvPr id="42548" name="Group 42548"/>
              <p:cNvGrpSpPr/>
              <p:nvPr/>
            </p:nvGrpSpPr>
            <p:grpSpPr>
              <a:xfrm>
                <a:off x="7800751" y="3705879"/>
                <a:ext cx="2540001" cy="1489374"/>
                <a:chOff x="0" y="0"/>
                <a:chExt cx="2540000" cy="1489372"/>
              </a:xfrm>
            </p:grpSpPr>
            <p:sp>
              <p:nvSpPr>
                <p:cNvPr id="42546" name="Shape 42546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latin typeface="+mn-lt"/>
                    </a:rPr>
                    <a:t>Ultricies Consectetur</a:t>
                  </a:r>
                </a:p>
              </p:txBody>
            </p:sp>
            <p:sp>
              <p:nvSpPr>
                <p:cNvPr id="42547" name="Shape 42547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Nullam id dolor id nibh ultricies vehicula ut id elit. Lorem ipsum dolor sit amet, consectetur adipiscing elit.</a:t>
                  </a:r>
                </a:p>
              </p:txBody>
            </p:sp>
          </p:grpSp>
          <p:grpSp>
            <p:nvGrpSpPr>
              <p:cNvPr id="42551" name="Group 42551"/>
              <p:cNvGrpSpPr/>
              <p:nvPr/>
            </p:nvGrpSpPr>
            <p:grpSpPr>
              <a:xfrm>
                <a:off x="0" y="5558819"/>
                <a:ext cx="2540000" cy="1489374"/>
                <a:chOff x="0" y="0"/>
                <a:chExt cx="2540000" cy="1489372"/>
              </a:xfrm>
            </p:grpSpPr>
            <p:sp>
              <p:nvSpPr>
                <p:cNvPr id="42549" name="Shape 42549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solidFill>
                        <a:schemeClr val="accent1"/>
                      </a:solidFill>
                      <a:latin typeface="+mn-lt"/>
                    </a:rPr>
                    <a:t>Tellus Aenean</a:t>
                  </a:r>
                </a:p>
              </p:txBody>
            </p:sp>
            <p:sp>
              <p:nvSpPr>
                <p:cNvPr id="42550" name="Shape 42550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Nullam quis risus eget urna mollis ornare vel. Morbi leo risus, porta ac consectetur ac, vestibulum at eros.</a:t>
                  </a:r>
                </a:p>
              </p:txBody>
            </p:sp>
          </p:grpSp>
        </p:grpSp>
        <p:grpSp>
          <p:nvGrpSpPr>
            <p:cNvPr id="42571" name="Group 42571"/>
            <p:cNvGrpSpPr/>
            <p:nvPr/>
          </p:nvGrpSpPr>
          <p:grpSpPr>
            <a:xfrm>
              <a:off x="2741079" y="0"/>
              <a:ext cx="4858593" cy="9749830"/>
              <a:chOff x="0" y="0"/>
              <a:chExt cx="4858591" cy="9749829"/>
            </a:xfrm>
          </p:grpSpPr>
          <p:grpSp>
            <p:nvGrpSpPr>
              <p:cNvPr id="42565" name="Group 42565"/>
              <p:cNvGrpSpPr/>
              <p:nvPr/>
            </p:nvGrpSpPr>
            <p:grpSpPr>
              <a:xfrm>
                <a:off x="1409297" y="0"/>
                <a:ext cx="2179698" cy="9749830"/>
                <a:chOff x="0" y="0"/>
                <a:chExt cx="2179696" cy="9749829"/>
              </a:xfrm>
            </p:grpSpPr>
            <p:grpSp>
              <p:nvGrpSpPr>
                <p:cNvPr id="42559" name="Group 42559"/>
                <p:cNvGrpSpPr/>
                <p:nvPr/>
              </p:nvGrpSpPr>
              <p:grpSpPr>
                <a:xfrm>
                  <a:off x="0" y="0"/>
                  <a:ext cx="2179697" cy="9749830"/>
                  <a:chOff x="0" y="0"/>
                  <a:chExt cx="2179696" cy="9749829"/>
                </a:xfrm>
              </p:grpSpPr>
              <p:sp>
                <p:nvSpPr>
                  <p:cNvPr id="42553" name="Shape 42553"/>
                  <p:cNvSpPr/>
                  <p:nvPr/>
                </p:nvSpPr>
                <p:spPr>
                  <a:xfrm>
                    <a:off x="1084974" y="0"/>
                    <a:ext cx="1" cy="974983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8" tIns="35718" rIns="35718" bIns="35718" numCol="1" anchor="ctr">
                    <a:noAutofit/>
                  </a:bodyPr>
                  <a:lstStyle/>
                  <a:p>
                    <a:endParaRPr sz="1266"/>
                  </a:p>
                </p:txBody>
              </p:sp>
              <p:grpSp>
                <p:nvGrpSpPr>
                  <p:cNvPr id="42558" name="Group 42558"/>
                  <p:cNvGrpSpPr/>
                  <p:nvPr/>
                </p:nvGrpSpPr>
                <p:grpSpPr>
                  <a:xfrm>
                    <a:off x="0" y="1892309"/>
                    <a:ext cx="2179697" cy="5558821"/>
                    <a:chOff x="0" y="0"/>
                    <a:chExt cx="2179696" cy="5558819"/>
                  </a:xfrm>
                </p:grpSpPr>
                <p:sp>
                  <p:nvSpPr>
                    <p:cNvPr id="42554" name="Shape 42554"/>
                    <p:cNvSpPr/>
                    <p:nvPr/>
                  </p:nvSpPr>
                  <p:spPr>
                    <a:xfrm flipV="1">
                      <a:off x="1248188" y="0"/>
                      <a:ext cx="931509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55" name="Shape 42555"/>
                    <p:cNvSpPr/>
                    <p:nvPr/>
                  </p:nvSpPr>
                  <p:spPr>
                    <a:xfrm flipH="1">
                      <a:off x="0" y="185293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56" name="Shape 42556"/>
                    <p:cNvSpPr/>
                    <p:nvPr/>
                  </p:nvSpPr>
                  <p:spPr>
                    <a:xfrm>
                      <a:off x="1248188" y="3705879"/>
                      <a:ext cx="931509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57" name="Shape 42557"/>
                    <p:cNvSpPr/>
                    <p:nvPr/>
                  </p:nvSpPr>
                  <p:spPr>
                    <a:xfrm flipH="1">
                      <a:off x="0" y="555881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</p:grpSp>
            </p:grpSp>
            <p:grpSp>
              <p:nvGrpSpPr>
                <p:cNvPr id="42564" name="Group 42564"/>
                <p:cNvGrpSpPr/>
                <p:nvPr/>
              </p:nvGrpSpPr>
              <p:grpSpPr>
                <a:xfrm>
                  <a:off x="923272" y="1730608"/>
                  <a:ext cx="333153" cy="5882224"/>
                  <a:chOff x="0" y="0"/>
                  <a:chExt cx="333151" cy="5882223"/>
                </a:xfrm>
              </p:grpSpPr>
              <p:sp>
                <p:nvSpPr>
                  <p:cNvPr id="42560" name="Shape 42560"/>
                  <p:cNvSpPr/>
                  <p:nvPr/>
                </p:nvSpPr>
                <p:spPr>
                  <a:xfrm>
                    <a:off x="0" y="0"/>
                    <a:ext cx="323404" cy="323404"/>
                  </a:xfrm>
                  <a:prstGeom prst="ellipse">
                    <a:avLst/>
                  </a:prstGeom>
                  <a:solidFill>
                    <a:srgbClr val="3484C9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61" name="Shape 42561"/>
                  <p:cNvSpPr/>
                  <p:nvPr/>
                </p:nvSpPr>
                <p:spPr>
                  <a:xfrm flipH="1">
                    <a:off x="9748" y="1852939"/>
                    <a:ext cx="323404" cy="323405"/>
                  </a:xfrm>
                  <a:prstGeom prst="ellipse">
                    <a:avLst/>
                  </a:prstGeom>
                  <a:solidFill>
                    <a:srgbClr val="649ABC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62" name="Shape 42562"/>
                  <p:cNvSpPr/>
                  <p:nvPr/>
                </p:nvSpPr>
                <p:spPr>
                  <a:xfrm>
                    <a:off x="0" y="3705879"/>
                    <a:ext cx="323404" cy="323405"/>
                  </a:xfrm>
                  <a:prstGeom prst="ellipse">
                    <a:avLst/>
                  </a:prstGeom>
                  <a:solidFill>
                    <a:srgbClr val="B9B9B9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63" name="Shape 42563"/>
                  <p:cNvSpPr/>
                  <p:nvPr/>
                </p:nvSpPr>
                <p:spPr>
                  <a:xfrm flipH="1">
                    <a:off x="9748" y="5558819"/>
                    <a:ext cx="323404" cy="3234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</p:grpSp>
          </p:grpSp>
          <p:grpSp>
            <p:nvGrpSpPr>
              <p:cNvPr id="42570" name="Group 42570"/>
              <p:cNvGrpSpPr/>
              <p:nvPr/>
            </p:nvGrpSpPr>
            <p:grpSpPr>
              <a:xfrm>
                <a:off x="0" y="1274464"/>
                <a:ext cx="4858592" cy="6572221"/>
                <a:chOff x="0" y="0"/>
                <a:chExt cx="4858591" cy="6572220"/>
              </a:xfrm>
            </p:grpSpPr>
            <p:sp>
              <p:nvSpPr>
                <p:cNvPr id="42566" name="Shape 42566"/>
                <p:cNvSpPr/>
                <p:nvPr/>
              </p:nvSpPr>
              <p:spPr>
                <a:xfrm>
                  <a:off x="3720458" y="0"/>
                  <a:ext cx="1138134" cy="1013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chemeClr val="tx2"/>
                      </a:solidFill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42567" name="Shape 42567"/>
                <p:cNvSpPr/>
                <p:nvPr/>
              </p:nvSpPr>
              <p:spPr>
                <a:xfrm>
                  <a:off x="0" y="1852939"/>
                  <a:ext cx="1138133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latin typeface="+mn-lt"/>
                    </a:rPr>
                    <a:t>6</a:t>
                  </a:r>
                </a:p>
              </p:txBody>
            </p:sp>
            <p:sp>
              <p:nvSpPr>
                <p:cNvPr id="42568" name="Shape 42568"/>
                <p:cNvSpPr/>
                <p:nvPr/>
              </p:nvSpPr>
              <p:spPr>
                <a:xfrm>
                  <a:off x="3720458" y="3705879"/>
                  <a:ext cx="1138134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rgbClr val="B9B9B9"/>
                      </a:solidFill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42569" name="Shape 42569"/>
                <p:cNvSpPr/>
                <p:nvPr/>
              </p:nvSpPr>
              <p:spPr>
                <a:xfrm>
                  <a:off x="0" y="5558819"/>
                  <a:ext cx="1138133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chemeClr val="accent1"/>
                      </a:solidFill>
                      <a:latin typeface="+mn-lt"/>
                    </a:rPr>
                    <a:t>8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7812646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5" name="Group 42595"/>
          <p:cNvGrpSpPr/>
          <p:nvPr/>
        </p:nvGrpSpPr>
        <p:grpSpPr>
          <a:xfrm>
            <a:off x="2415007" y="-3036"/>
            <a:ext cx="7270621" cy="3916619"/>
            <a:chOff x="0" y="0"/>
            <a:chExt cx="10340751" cy="5570470"/>
          </a:xfrm>
        </p:grpSpPr>
        <p:grpSp>
          <p:nvGrpSpPr>
            <p:cNvPr id="42580" name="Group 42580"/>
            <p:cNvGrpSpPr/>
            <p:nvPr/>
          </p:nvGrpSpPr>
          <p:grpSpPr>
            <a:xfrm>
              <a:off x="0" y="1444337"/>
              <a:ext cx="10340752" cy="3342313"/>
              <a:chOff x="0" y="0"/>
              <a:chExt cx="10340751" cy="3342312"/>
            </a:xfrm>
          </p:grpSpPr>
          <p:grpSp>
            <p:nvGrpSpPr>
              <p:cNvPr id="42576" name="Group 42576"/>
              <p:cNvGrpSpPr/>
              <p:nvPr/>
            </p:nvGrpSpPr>
            <p:grpSpPr>
              <a:xfrm>
                <a:off x="7800751" y="0"/>
                <a:ext cx="2540001" cy="1489373"/>
                <a:chOff x="0" y="0"/>
                <a:chExt cx="2540000" cy="1489372"/>
              </a:xfrm>
            </p:grpSpPr>
            <p:sp>
              <p:nvSpPr>
                <p:cNvPr id="42574" name="Shape 42574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latin typeface="+mn-lt"/>
                    </a:rPr>
                    <a:t>Lorem Risus</a:t>
                  </a:r>
                </a:p>
              </p:txBody>
            </p:sp>
            <p:sp>
              <p:nvSpPr>
                <p:cNvPr id="42575" name="Shape 42575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Cras mattis consectetur purus sit amet fermentum. Nullam id dolor id nibh ultricies vehicula ut id elit.</a:t>
                  </a:r>
                </a:p>
              </p:txBody>
            </p:sp>
          </p:grpSp>
          <p:grpSp>
            <p:nvGrpSpPr>
              <p:cNvPr id="42579" name="Group 42579"/>
              <p:cNvGrpSpPr/>
              <p:nvPr/>
            </p:nvGrpSpPr>
            <p:grpSpPr>
              <a:xfrm>
                <a:off x="0" y="1852939"/>
                <a:ext cx="2540000" cy="1489374"/>
                <a:chOff x="0" y="0"/>
                <a:chExt cx="2540000" cy="1489372"/>
              </a:xfrm>
            </p:grpSpPr>
            <p:sp>
              <p:nvSpPr>
                <p:cNvPr id="42577" name="Shape 42577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latin typeface="+mn-lt"/>
                    </a:rPr>
                    <a:t>Ornare Tortor</a:t>
                  </a:r>
                </a:p>
              </p:txBody>
            </p:sp>
            <p:sp>
              <p:nvSpPr>
                <p:cNvPr id="42578" name="Shape 42578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Donec ullamcorper nulla non metus auctor fringilla. Cras justo odio, dapibus facilisis in, egestas eget quam.</a:t>
                  </a:r>
                </a:p>
              </p:txBody>
            </p:sp>
          </p:grpSp>
        </p:grpSp>
        <p:grpSp>
          <p:nvGrpSpPr>
            <p:cNvPr id="42594" name="Group 42594"/>
            <p:cNvGrpSpPr/>
            <p:nvPr/>
          </p:nvGrpSpPr>
          <p:grpSpPr>
            <a:xfrm>
              <a:off x="2741079" y="-1"/>
              <a:ext cx="4858593" cy="5570471"/>
              <a:chOff x="0" y="0"/>
              <a:chExt cx="4858591" cy="5570470"/>
            </a:xfrm>
          </p:grpSpPr>
          <p:grpSp>
            <p:nvGrpSpPr>
              <p:cNvPr id="42590" name="Group 42590"/>
              <p:cNvGrpSpPr/>
              <p:nvPr/>
            </p:nvGrpSpPr>
            <p:grpSpPr>
              <a:xfrm>
                <a:off x="1409297" y="-1"/>
                <a:ext cx="2179698" cy="5570471"/>
                <a:chOff x="0" y="0"/>
                <a:chExt cx="2179696" cy="5570470"/>
              </a:xfrm>
            </p:grpSpPr>
            <p:grpSp>
              <p:nvGrpSpPr>
                <p:cNvPr id="42586" name="Group 42586"/>
                <p:cNvGrpSpPr/>
                <p:nvPr/>
              </p:nvGrpSpPr>
              <p:grpSpPr>
                <a:xfrm>
                  <a:off x="0" y="0"/>
                  <a:ext cx="2179697" cy="5570470"/>
                  <a:chOff x="0" y="0"/>
                  <a:chExt cx="2179696" cy="5570469"/>
                </a:xfrm>
              </p:grpSpPr>
              <p:sp>
                <p:nvSpPr>
                  <p:cNvPr id="42581" name="Shape 42581"/>
                  <p:cNvSpPr/>
                  <p:nvPr/>
                </p:nvSpPr>
                <p:spPr>
                  <a:xfrm>
                    <a:off x="1084974" y="0"/>
                    <a:ext cx="1" cy="553872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8" tIns="35718" rIns="35718" bIns="35718" numCol="1" anchor="ctr">
                    <a:noAutofit/>
                  </a:bodyPr>
                  <a:lstStyle/>
                  <a:p>
                    <a:endParaRPr sz="1266"/>
                  </a:p>
                </p:txBody>
              </p:sp>
              <p:grpSp>
                <p:nvGrpSpPr>
                  <p:cNvPr id="42585" name="Group 42585"/>
                  <p:cNvGrpSpPr/>
                  <p:nvPr/>
                </p:nvGrpSpPr>
                <p:grpSpPr>
                  <a:xfrm>
                    <a:off x="0" y="1892309"/>
                    <a:ext cx="2179697" cy="3678161"/>
                    <a:chOff x="0" y="0"/>
                    <a:chExt cx="2179696" cy="3678159"/>
                  </a:xfrm>
                </p:grpSpPr>
                <p:sp>
                  <p:nvSpPr>
                    <p:cNvPr id="42582" name="Shape 42582"/>
                    <p:cNvSpPr/>
                    <p:nvPr/>
                  </p:nvSpPr>
                  <p:spPr>
                    <a:xfrm flipV="1">
                      <a:off x="1248188" y="0"/>
                      <a:ext cx="931509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83" name="Shape 42583"/>
                    <p:cNvSpPr/>
                    <p:nvPr/>
                  </p:nvSpPr>
                  <p:spPr>
                    <a:xfrm flipH="1">
                      <a:off x="0" y="185293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84" name="Shape 42584"/>
                    <p:cNvSpPr/>
                    <p:nvPr/>
                  </p:nvSpPr>
                  <p:spPr>
                    <a:xfrm flipH="1">
                      <a:off x="619220" y="367815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</p:grpSp>
            </p:grpSp>
            <p:grpSp>
              <p:nvGrpSpPr>
                <p:cNvPr id="42589" name="Group 42589"/>
                <p:cNvGrpSpPr/>
                <p:nvPr/>
              </p:nvGrpSpPr>
              <p:grpSpPr>
                <a:xfrm>
                  <a:off x="923272" y="1730608"/>
                  <a:ext cx="333153" cy="2176344"/>
                  <a:chOff x="0" y="0"/>
                  <a:chExt cx="333151" cy="2176343"/>
                </a:xfrm>
              </p:grpSpPr>
              <p:sp>
                <p:nvSpPr>
                  <p:cNvPr id="42587" name="Shape 42587"/>
                  <p:cNvSpPr/>
                  <p:nvPr/>
                </p:nvSpPr>
                <p:spPr>
                  <a:xfrm>
                    <a:off x="0" y="0"/>
                    <a:ext cx="323404" cy="323404"/>
                  </a:xfrm>
                  <a:prstGeom prst="ellipse">
                    <a:avLst/>
                  </a:prstGeom>
                  <a:solidFill>
                    <a:srgbClr val="7F7F7F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88" name="Shape 42588"/>
                  <p:cNvSpPr/>
                  <p:nvPr/>
                </p:nvSpPr>
                <p:spPr>
                  <a:xfrm flipH="1">
                    <a:off x="9748" y="1852939"/>
                    <a:ext cx="323404" cy="323405"/>
                  </a:xfrm>
                  <a:prstGeom prst="ellipse">
                    <a:avLst/>
                  </a:prstGeom>
                  <a:solidFill>
                    <a:srgbClr val="666666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</p:grpSp>
          </p:grpSp>
          <p:grpSp>
            <p:nvGrpSpPr>
              <p:cNvPr id="42593" name="Group 42593"/>
              <p:cNvGrpSpPr/>
              <p:nvPr/>
            </p:nvGrpSpPr>
            <p:grpSpPr>
              <a:xfrm>
                <a:off x="0" y="1274464"/>
                <a:ext cx="4858592" cy="2866342"/>
                <a:chOff x="0" y="0"/>
                <a:chExt cx="4858591" cy="2866340"/>
              </a:xfrm>
            </p:grpSpPr>
            <p:sp>
              <p:nvSpPr>
                <p:cNvPr id="42591" name="Shape 42591"/>
                <p:cNvSpPr/>
                <p:nvPr/>
              </p:nvSpPr>
              <p:spPr>
                <a:xfrm>
                  <a:off x="3720458" y="0"/>
                  <a:ext cx="1138134" cy="1013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42592" name="Shape 42592"/>
                <p:cNvSpPr/>
                <p:nvPr/>
              </p:nvSpPr>
              <p:spPr>
                <a:xfrm>
                  <a:off x="0" y="1852939"/>
                  <a:ext cx="1138133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latin typeface="+mn-lt"/>
                    </a:rPr>
                    <a:t>10</a:t>
                  </a:r>
                </a:p>
              </p:txBody>
            </p:sp>
          </p:grpSp>
        </p:grpSp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D47D4F2A-A5D8-BFF1-31F9-77B58939645F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075147" y="4486093"/>
            <a:ext cx="603504" cy="71323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6B873EEB-7D1B-F2D5-4F59-E7D8B956DB61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522229" y="4486093"/>
            <a:ext cx="603504" cy="713232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0D4F4459-F1C0-BCEB-4FB8-F9B01D3A932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745704" y="4488510"/>
            <a:ext cx="603570" cy="708399"/>
          </a:xfrm>
          <a:custGeom>
            <a:avLst/>
            <a:gdLst>
              <a:gd name="T0" fmla="*/ 565 w 631"/>
              <a:gd name="T1" fmla="*/ 585 h 741"/>
              <a:gd name="T2" fmla="*/ 545 w 631"/>
              <a:gd name="T3" fmla="*/ 531 h 741"/>
              <a:gd name="T4" fmla="*/ 567 w 631"/>
              <a:gd name="T5" fmla="*/ 470 h 741"/>
              <a:gd name="T6" fmla="*/ 568 w 631"/>
              <a:gd name="T7" fmla="*/ 407 h 741"/>
              <a:gd name="T8" fmla="*/ 568 w 631"/>
              <a:gd name="T9" fmla="*/ 345 h 741"/>
              <a:gd name="T10" fmla="*/ 535 w 631"/>
              <a:gd name="T11" fmla="*/ 208 h 741"/>
              <a:gd name="T12" fmla="*/ 476 w 631"/>
              <a:gd name="T13" fmla="*/ 107 h 741"/>
              <a:gd name="T14" fmla="*/ 270 w 631"/>
              <a:gd name="T15" fmla="*/ 60 h 741"/>
              <a:gd name="T16" fmla="*/ 146 w 631"/>
              <a:gd name="T17" fmla="*/ 128 h 741"/>
              <a:gd name="T18" fmla="*/ 102 w 631"/>
              <a:gd name="T19" fmla="*/ 207 h 741"/>
              <a:gd name="T20" fmla="*/ 63 w 631"/>
              <a:gd name="T21" fmla="*/ 310 h 741"/>
              <a:gd name="T22" fmla="*/ 64 w 631"/>
              <a:gd name="T23" fmla="*/ 390 h 741"/>
              <a:gd name="T24" fmla="*/ 69 w 631"/>
              <a:gd name="T25" fmla="*/ 482 h 741"/>
              <a:gd name="T26" fmla="*/ 83 w 631"/>
              <a:gd name="T27" fmla="*/ 539 h 741"/>
              <a:gd name="T28" fmla="*/ 67 w 631"/>
              <a:gd name="T29" fmla="*/ 585 h 741"/>
              <a:gd name="T30" fmla="*/ 2 w 631"/>
              <a:gd name="T31" fmla="*/ 678 h 741"/>
              <a:gd name="T32" fmla="*/ 23 w 631"/>
              <a:gd name="T33" fmla="*/ 741 h 741"/>
              <a:gd name="T34" fmla="*/ 609 w 631"/>
              <a:gd name="T35" fmla="*/ 741 h 741"/>
              <a:gd name="T36" fmla="*/ 630 w 631"/>
              <a:gd name="T37" fmla="*/ 678 h 741"/>
              <a:gd name="T38" fmla="*/ 565 w 631"/>
              <a:gd name="T39" fmla="*/ 585 h 741"/>
              <a:gd name="T40" fmla="*/ 454 w 631"/>
              <a:gd name="T41" fmla="*/ 282 h 741"/>
              <a:gd name="T42" fmla="*/ 452 w 631"/>
              <a:gd name="T43" fmla="*/ 281 h 741"/>
              <a:gd name="T44" fmla="*/ 482 w 631"/>
              <a:gd name="T45" fmla="*/ 305 h 741"/>
              <a:gd name="T46" fmla="*/ 470 w 631"/>
              <a:gd name="T47" fmla="*/ 374 h 741"/>
              <a:gd name="T48" fmla="*/ 460 w 631"/>
              <a:gd name="T49" fmla="*/ 373 h 741"/>
              <a:gd name="T50" fmla="*/ 454 w 631"/>
              <a:gd name="T51" fmla="*/ 282 h 741"/>
              <a:gd name="T52" fmla="*/ 150 w 631"/>
              <a:gd name="T53" fmla="*/ 302 h 741"/>
              <a:gd name="T54" fmla="*/ 184 w 631"/>
              <a:gd name="T55" fmla="*/ 292 h 741"/>
              <a:gd name="T56" fmla="*/ 194 w 631"/>
              <a:gd name="T57" fmla="*/ 284 h 741"/>
              <a:gd name="T58" fmla="*/ 211 w 631"/>
              <a:gd name="T59" fmla="*/ 198 h 741"/>
              <a:gd name="T60" fmla="*/ 213 w 631"/>
              <a:gd name="T61" fmla="*/ 195 h 741"/>
              <a:gd name="T62" fmla="*/ 316 w 631"/>
              <a:gd name="T63" fmla="*/ 252 h 741"/>
              <a:gd name="T64" fmla="*/ 329 w 631"/>
              <a:gd name="T65" fmla="*/ 253 h 741"/>
              <a:gd name="T66" fmla="*/ 394 w 631"/>
              <a:gd name="T67" fmla="*/ 315 h 741"/>
              <a:gd name="T68" fmla="*/ 410 w 631"/>
              <a:gd name="T69" fmla="*/ 360 h 741"/>
              <a:gd name="T70" fmla="*/ 435 w 631"/>
              <a:gd name="T71" fmla="*/ 412 h 741"/>
              <a:gd name="T72" fmla="*/ 316 w 631"/>
              <a:gd name="T73" fmla="*/ 493 h 741"/>
              <a:gd name="T74" fmla="*/ 316 w 631"/>
              <a:gd name="T75" fmla="*/ 493 h 741"/>
              <a:gd name="T76" fmla="*/ 188 w 631"/>
              <a:gd name="T77" fmla="*/ 394 h 741"/>
              <a:gd name="T78" fmla="*/ 150 w 631"/>
              <a:gd name="T79" fmla="*/ 302 h 741"/>
              <a:gd name="T80" fmla="*/ 114 w 631"/>
              <a:gd name="T81" fmla="*/ 589 h 741"/>
              <a:gd name="T82" fmla="*/ 200 w 631"/>
              <a:gd name="T83" fmla="*/ 563 h 741"/>
              <a:gd name="T84" fmla="*/ 240 w 631"/>
              <a:gd name="T85" fmla="*/ 493 h 741"/>
              <a:gd name="T86" fmla="*/ 316 w 631"/>
              <a:gd name="T87" fmla="*/ 515 h 741"/>
              <a:gd name="T88" fmla="*/ 316 w 631"/>
              <a:gd name="T89" fmla="*/ 515 h 741"/>
              <a:gd name="T90" fmla="*/ 391 w 631"/>
              <a:gd name="T91" fmla="*/ 493 h 741"/>
              <a:gd name="T92" fmla="*/ 431 w 631"/>
              <a:gd name="T93" fmla="*/ 563 h 741"/>
              <a:gd name="T94" fmla="*/ 519 w 631"/>
              <a:gd name="T95" fmla="*/ 590 h 741"/>
              <a:gd name="T96" fmla="*/ 316 w 631"/>
              <a:gd name="T97" fmla="*/ 661 h 741"/>
              <a:gd name="T98" fmla="*/ 114 w 631"/>
              <a:gd name="T99" fmla="*/ 589 h 741"/>
              <a:gd name="T100" fmla="*/ 318 w 631"/>
              <a:gd name="T101" fmla="*/ 722 h 741"/>
              <a:gd name="T102" fmla="*/ 316 w 631"/>
              <a:gd name="T103" fmla="*/ 722 h 741"/>
              <a:gd name="T104" fmla="*/ 46 w 631"/>
              <a:gd name="T105" fmla="*/ 621 h 741"/>
              <a:gd name="T106" fmla="*/ 67 w 631"/>
              <a:gd name="T107" fmla="*/ 606 h 741"/>
              <a:gd name="T108" fmla="*/ 316 w 631"/>
              <a:gd name="T109" fmla="*/ 697 h 741"/>
              <a:gd name="T110" fmla="*/ 318 w 631"/>
              <a:gd name="T111" fmla="*/ 697 h 741"/>
              <a:gd name="T112" fmla="*/ 564 w 631"/>
              <a:gd name="T113" fmla="*/ 608 h 741"/>
              <a:gd name="T114" fmla="*/ 585 w 631"/>
              <a:gd name="T115" fmla="*/ 624 h 741"/>
              <a:gd name="T116" fmla="*/ 318 w 631"/>
              <a:gd name="T117" fmla="*/ 72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1" h="741">
                <a:moveTo>
                  <a:pt x="565" y="585"/>
                </a:moveTo>
                <a:cubicBezTo>
                  <a:pt x="577" y="562"/>
                  <a:pt x="566" y="543"/>
                  <a:pt x="545" y="531"/>
                </a:cubicBezTo>
                <a:cubicBezTo>
                  <a:pt x="517" y="515"/>
                  <a:pt x="536" y="486"/>
                  <a:pt x="567" y="470"/>
                </a:cubicBezTo>
                <a:cubicBezTo>
                  <a:pt x="597" y="454"/>
                  <a:pt x="607" y="426"/>
                  <a:pt x="568" y="407"/>
                </a:cubicBezTo>
                <a:cubicBezTo>
                  <a:pt x="530" y="387"/>
                  <a:pt x="532" y="381"/>
                  <a:pt x="568" y="345"/>
                </a:cubicBezTo>
                <a:cubicBezTo>
                  <a:pt x="604" y="308"/>
                  <a:pt x="586" y="222"/>
                  <a:pt x="535" y="208"/>
                </a:cubicBezTo>
                <a:cubicBezTo>
                  <a:pt x="484" y="194"/>
                  <a:pt x="497" y="166"/>
                  <a:pt x="476" y="107"/>
                </a:cubicBezTo>
                <a:cubicBezTo>
                  <a:pt x="456" y="51"/>
                  <a:pt x="319" y="0"/>
                  <a:pt x="270" y="60"/>
                </a:cubicBezTo>
                <a:cubicBezTo>
                  <a:pt x="236" y="23"/>
                  <a:pt x="161" y="73"/>
                  <a:pt x="146" y="128"/>
                </a:cubicBezTo>
                <a:cubicBezTo>
                  <a:pt x="131" y="184"/>
                  <a:pt x="142" y="199"/>
                  <a:pt x="102" y="207"/>
                </a:cubicBezTo>
                <a:cubicBezTo>
                  <a:pt x="62" y="215"/>
                  <a:pt x="37" y="273"/>
                  <a:pt x="63" y="310"/>
                </a:cubicBezTo>
                <a:cubicBezTo>
                  <a:pt x="89" y="346"/>
                  <a:pt x="101" y="363"/>
                  <a:pt x="64" y="390"/>
                </a:cubicBezTo>
                <a:cubicBezTo>
                  <a:pt x="27" y="417"/>
                  <a:pt x="34" y="465"/>
                  <a:pt x="69" y="482"/>
                </a:cubicBezTo>
                <a:cubicBezTo>
                  <a:pt x="104" y="498"/>
                  <a:pt x="111" y="523"/>
                  <a:pt x="83" y="539"/>
                </a:cubicBezTo>
                <a:cubicBezTo>
                  <a:pt x="63" y="551"/>
                  <a:pt x="53" y="568"/>
                  <a:pt x="67" y="585"/>
                </a:cubicBezTo>
                <a:cubicBezTo>
                  <a:pt x="29" y="603"/>
                  <a:pt x="0" y="629"/>
                  <a:pt x="2" y="678"/>
                </a:cubicBezTo>
                <a:cubicBezTo>
                  <a:pt x="2" y="699"/>
                  <a:pt x="10" y="720"/>
                  <a:pt x="23" y="741"/>
                </a:cubicBezTo>
                <a:cubicBezTo>
                  <a:pt x="609" y="741"/>
                  <a:pt x="609" y="741"/>
                  <a:pt x="609" y="741"/>
                </a:cubicBezTo>
                <a:cubicBezTo>
                  <a:pt x="621" y="720"/>
                  <a:pt x="629" y="699"/>
                  <a:pt x="630" y="678"/>
                </a:cubicBezTo>
                <a:cubicBezTo>
                  <a:pt x="631" y="629"/>
                  <a:pt x="603" y="603"/>
                  <a:pt x="565" y="585"/>
                </a:cubicBezTo>
                <a:close/>
                <a:moveTo>
                  <a:pt x="454" y="282"/>
                </a:moveTo>
                <a:cubicBezTo>
                  <a:pt x="453" y="281"/>
                  <a:pt x="452" y="281"/>
                  <a:pt x="452" y="281"/>
                </a:cubicBezTo>
                <a:cubicBezTo>
                  <a:pt x="467" y="252"/>
                  <a:pt x="479" y="289"/>
                  <a:pt x="482" y="305"/>
                </a:cubicBezTo>
                <a:cubicBezTo>
                  <a:pt x="486" y="328"/>
                  <a:pt x="481" y="355"/>
                  <a:pt x="470" y="374"/>
                </a:cubicBezTo>
                <a:cubicBezTo>
                  <a:pt x="467" y="373"/>
                  <a:pt x="464" y="373"/>
                  <a:pt x="460" y="373"/>
                </a:cubicBezTo>
                <a:cubicBezTo>
                  <a:pt x="411" y="378"/>
                  <a:pt x="527" y="312"/>
                  <a:pt x="454" y="282"/>
                </a:cubicBezTo>
                <a:close/>
                <a:moveTo>
                  <a:pt x="150" y="302"/>
                </a:moveTo>
                <a:cubicBezTo>
                  <a:pt x="156" y="273"/>
                  <a:pt x="172" y="265"/>
                  <a:pt x="184" y="292"/>
                </a:cubicBezTo>
                <a:cubicBezTo>
                  <a:pt x="194" y="314"/>
                  <a:pt x="196" y="325"/>
                  <a:pt x="194" y="284"/>
                </a:cubicBezTo>
                <a:cubicBezTo>
                  <a:pt x="193" y="256"/>
                  <a:pt x="199" y="226"/>
                  <a:pt x="211" y="198"/>
                </a:cubicBezTo>
                <a:cubicBezTo>
                  <a:pt x="212" y="197"/>
                  <a:pt x="212" y="196"/>
                  <a:pt x="213" y="195"/>
                </a:cubicBezTo>
                <a:cubicBezTo>
                  <a:pt x="232" y="223"/>
                  <a:pt x="270" y="249"/>
                  <a:pt x="316" y="252"/>
                </a:cubicBezTo>
                <a:cubicBezTo>
                  <a:pt x="321" y="252"/>
                  <a:pt x="325" y="253"/>
                  <a:pt x="329" y="253"/>
                </a:cubicBezTo>
                <a:cubicBezTo>
                  <a:pt x="417" y="251"/>
                  <a:pt x="322" y="306"/>
                  <a:pt x="394" y="315"/>
                </a:cubicBezTo>
                <a:cubicBezTo>
                  <a:pt x="446" y="322"/>
                  <a:pt x="436" y="331"/>
                  <a:pt x="410" y="360"/>
                </a:cubicBezTo>
                <a:cubicBezTo>
                  <a:pt x="392" y="380"/>
                  <a:pt x="397" y="406"/>
                  <a:pt x="435" y="412"/>
                </a:cubicBezTo>
                <a:cubicBezTo>
                  <a:pt x="410" y="459"/>
                  <a:pt x="370" y="493"/>
                  <a:pt x="316" y="493"/>
                </a:cubicBezTo>
                <a:cubicBezTo>
                  <a:pt x="316" y="493"/>
                  <a:pt x="316" y="493"/>
                  <a:pt x="316" y="493"/>
                </a:cubicBezTo>
                <a:cubicBezTo>
                  <a:pt x="256" y="493"/>
                  <a:pt x="212" y="451"/>
                  <a:pt x="188" y="394"/>
                </a:cubicBezTo>
                <a:cubicBezTo>
                  <a:pt x="157" y="389"/>
                  <a:pt x="143" y="339"/>
                  <a:pt x="150" y="302"/>
                </a:cubicBezTo>
                <a:close/>
                <a:moveTo>
                  <a:pt x="114" y="589"/>
                </a:moveTo>
                <a:cubicBezTo>
                  <a:pt x="141" y="580"/>
                  <a:pt x="171" y="573"/>
                  <a:pt x="200" y="563"/>
                </a:cubicBezTo>
                <a:cubicBezTo>
                  <a:pt x="234" y="550"/>
                  <a:pt x="241" y="524"/>
                  <a:pt x="240" y="493"/>
                </a:cubicBezTo>
                <a:cubicBezTo>
                  <a:pt x="262" y="507"/>
                  <a:pt x="287" y="515"/>
                  <a:pt x="316" y="515"/>
                </a:cubicBezTo>
                <a:cubicBezTo>
                  <a:pt x="316" y="515"/>
                  <a:pt x="316" y="515"/>
                  <a:pt x="316" y="515"/>
                </a:cubicBezTo>
                <a:cubicBezTo>
                  <a:pt x="344" y="515"/>
                  <a:pt x="369" y="507"/>
                  <a:pt x="391" y="493"/>
                </a:cubicBezTo>
                <a:cubicBezTo>
                  <a:pt x="390" y="524"/>
                  <a:pt x="397" y="550"/>
                  <a:pt x="431" y="563"/>
                </a:cubicBezTo>
                <a:cubicBezTo>
                  <a:pt x="461" y="574"/>
                  <a:pt x="492" y="581"/>
                  <a:pt x="519" y="590"/>
                </a:cubicBezTo>
                <a:cubicBezTo>
                  <a:pt x="501" y="642"/>
                  <a:pt x="408" y="662"/>
                  <a:pt x="316" y="661"/>
                </a:cubicBezTo>
                <a:cubicBezTo>
                  <a:pt x="210" y="660"/>
                  <a:pt x="105" y="630"/>
                  <a:pt x="114" y="589"/>
                </a:cubicBezTo>
                <a:close/>
                <a:moveTo>
                  <a:pt x="318" y="722"/>
                </a:moveTo>
                <a:cubicBezTo>
                  <a:pt x="316" y="722"/>
                  <a:pt x="316" y="722"/>
                  <a:pt x="316" y="722"/>
                </a:cubicBezTo>
                <a:cubicBezTo>
                  <a:pt x="184" y="722"/>
                  <a:pt x="70" y="685"/>
                  <a:pt x="46" y="621"/>
                </a:cubicBezTo>
                <a:cubicBezTo>
                  <a:pt x="52" y="616"/>
                  <a:pt x="59" y="611"/>
                  <a:pt x="67" y="606"/>
                </a:cubicBezTo>
                <a:cubicBezTo>
                  <a:pt x="78" y="664"/>
                  <a:pt x="187" y="697"/>
                  <a:pt x="316" y="697"/>
                </a:cubicBezTo>
                <a:cubicBezTo>
                  <a:pt x="318" y="697"/>
                  <a:pt x="318" y="697"/>
                  <a:pt x="318" y="697"/>
                </a:cubicBezTo>
                <a:cubicBezTo>
                  <a:pt x="448" y="697"/>
                  <a:pt x="551" y="665"/>
                  <a:pt x="564" y="608"/>
                </a:cubicBezTo>
                <a:cubicBezTo>
                  <a:pt x="572" y="613"/>
                  <a:pt x="578" y="618"/>
                  <a:pt x="585" y="624"/>
                </a:cubicBezTo>
                <a:cubicBezTo>
                  <a:pt x="559" y="687"/>
                  <a:pt x="451" y="722"/>
                  <a:pt x="318" y="7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B915E5A9-3239-769D-D510-A0B08A44F31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851606" y="4486093"/>
            <a:ext cx="603504" cy="713232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Freeform 34">
            <a:extLst>
              <a:ext uri="{FF2B5EF4-FFF2-40B4-BE49-F238E27FC236}">
                <a16:creationId xmlns:a16="http://schemas.microsoft.com/office/drawing/2014/main" id="{35A144E2-6E4F-9A7E-899C-D00DB2F8D08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298688" y="4486093"/>
            <a:ext cx="603504" cy="7132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35DE000-062F-6F5F-EFE9-171DB787D0BC}"/>
              </a:ext>
            </a:extLst>
          </p:cNvPr>
          <p:cNvSpPr>
            <a:spLocks noEditPoints="1"/>
          </p:cNvSpPr>
          <p:nvPr/>
        </p:nvSpPr>
        <p:spPr bwMode="auto">
          <a:xfrm>
            <a:off x="5497658" y="4205041"/>
            <a:ext cx="1196684" cy="1275336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22A513FD-8390-1F8E-5EA0-7AC95B64E71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066267" y="4483677"/>
            <a:ext cx="603504" cy="71323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3EC97AA1-D3FC-3EBB-6FD2-22D9BA8B918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513349" y="4483677"/>
            <a:ext cx="603504" cy="713232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AA948DDE-EEAF-E05B-764E-5BCA9962607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736824" y="4486094"/>
            <a:ext cx="603570" cy="708399"/>
          </a:xfrm>
          <a:custGeom>
            <a:avLst/>
            <a:gdLst>
              <a:gd name="T0" fmla="*/ 565 w 631"/>
              <a:gd name="T1" fmla="*/ 585 h 741"/>
              <a:gd name="T2" fmla="*/ 545 w 631"/>
              <a:gd name="T3" fmla="*/ 531 h 741"/>
              <a:gd name="T4" fmla="*/ 567 w 631"/>
              <a:gd name="T5" fmla="*/ 470 h 741"/>
              <a:gd name="T6" fmla="*/ 568 w 631"/>
              <a:gd name="T7" fmla="*/ 407 h 741"/>
              <a:gd name="T8" fmla="*/ 568 w 631"/>
              <a:gd name="T9" fmla="*/ 345 h 741"/>
              <a:gd name="T10" fmla="*/ 535 w 631"/>
              <a:gd name="T11" fmla="*/ 208 h 741"/>
              <a:gd name="T12" fmla="*/ 476 w 631"/>
              <a:gd name="T13" fmla="*/ 107 h 741"/>
              <a:gd name="T14" fmla="*/ 270 w 631"/>
              <a:gd name="T15" fmla="*/ 60 h 741"/>
              <a:gd name="T16" fmla="*/ 146 w 631"/>
              <a:gd name="T17" fmla="*/ 128 h 741"/>
              <a:gd name="T18" fmla="*/ 102 w 631"/>
              <a:gd name="T19" fmla="*/ 207 h 741"/>
              <a:gd name="T20" fmla="*/ 63 w 631"/>
              <a:gd name="T21" fmla="*/ 310 h 741"/>
              <a:gd name="T22" fmla="*/ 64 w 631"/>
              <a:gd name="T23" fmla="*/ 390 h 741"/>
              <a:gd name="T24" fmla="*/ 69 w 631"/>
              <a:gd name="T25" fmla="*/ 482 h 741"/>
              <a:gd name="T26" fmla="*/ 83 w 631"/>
              <a:gd name="T27" fmla="*/ 539 h 741"/>
              <a:gd name="T28" fmla="*/ 67 w 631"/>
              <a:gd name="T29" fmla="*/ 585 h 741"/>
              <a:gd name="T30" fmla="*/ 2 w 631"/>
              <a:gd name="T31" fmla="*/ 678 h 741"/>
              <a:gd name="T32" fmla="*/ 23 w 631"/>
              <a:gd name="T33" fmla="*/ 741 h 741"/>
              <a:gd name="T34" fmla="*/ 609 w 631"/>
              <a:gd name="T35" fmla="*/ 741 h 741"/>
              <a:gd name="T36" fmla="*/ 630 w 631"/>
              <a:gd name="T37" fmla="*/ 678 h 741"/>
              <a:gd name="T38" fmla="*/ 565 w 631"/>
              <a:gd name="T39" fmla="*/ 585 h 741"/>
              <a:gd name="T40" fmla="*/ 454 w 631"/>
              <a:gd name="T41" fmla="*/ 282 h 741"/>
              <a:gd name="T42" fmla="*/ 452 w 631"/>
              <a:gd name="T43" fmla="*/ 281 h 741"/>
              <a:gd name="T44" fmla="*/ 482 w 631"/>
              <a:gd name="T45" fmla="*/ 305 h 741"/>
              <a:gd name="T46" fmla="*/ 470 w 631"/>
              <a:gd name="T47" fmla="*/ 374 h 741"/>
              <a:gd name="T48" fmla="*/ 460 w 631"/>
              <a:gd name="T49" fmla="*/ 373 h 741"/>
              <a:gd name="T50" fmla="*/ 454 w 631"/>
              <a:gd name="T51" fmla="*/ 282 h 741"/>
              <a:gd name="T52" fmla="*/ 150 w 631"/>
              <a:gd name="T53" fmla="*/ 302 h 741"/>
              <a:gd name="T54" fmla="*/ 184 w 631"/>
              <a:gd name="T55" fmla="*/ 292 h 741"/>
              <a:gd name="T56" fmla="*/ 194 w 631"/>
              <a:gd name="T57" fmla="*/ 284 h 741"/>
              <a:gd name="T58" fmla="*/ 211 w 631"/>
              <a:gd name="T59" fmla="*/ 198 h 741"/>
              <a:gd name="T60" fmla="*/ 213 w 631"/>
              <a:gd name="T61" fmla="*/ 195 h 741"/>
              <a:gd name="T62" fmla="*/ 316 w 631"/>
              <a:gd name="T63" fmla="*/ 252 h 741"/>
              <a:gd name="T64" fmla="*/ 329 w 631"/>
              <a:gd name="T65" fmla="*/ 253 h 741"/>
              <a:gd name="T66" fmla="*/ 394 w 631"/>
              <a:gd name="T67" fmla="*/ 315 h 741"/>
              <a:gd name="T68" fmla="*/ 410 w 631"/>
              <a:gd name="T69" fmla="*/ 360 h 741"/>
              <a:gd name="T70" fmla="*/ 435 w 631"/>
              <a:gd name="T71" fmla="*/ 412 h 741"/>
              <a:gd name="T72" fmla="*/ 316 w 631"/>
              <a:gd name="T73" fmla="*/ 493 h 741"/>
              <a:gd name="T74" fmla="*/ 316 w 631"/>
              <a:gd name="T75" fmla="*/ 493 h 741"/>
              <a:gd name="T76" fmla="*/ 188 w 631"/>
              <a:gd name="T77" fmla="*/ 394 h 741"/>
              <a:gd name="T78" fmla="*/ 150 w 631"/>
              <a:gd name="T79" fmla="*/ 302 h 741"/>
              <a:gd name="T80" fmla="*/ 114 w 631"/>
              <a:gd name="T81" fmla="*/ 589 h 741"/>
              <a:gd name="T82" fmla="*/ 200 w 631"/>
              <a:gd name="T83" fmla="*/ 563 h 741"/>
              <a:gd name="T84" fmla="*/ 240 w 631"/>
              <a:gd name="T85" fmla="*/ 493 h 741"/>
              <a:gd name="T86" fmla="*/ 316 w 631"/>
              <a:gd name="T87" fmla="*/ 515 h 741"/>
              <a:gd name="T88" fmla="*/ 316 w 631"/>
              <a:gd name="T89" fmla="*/ 515 h 741"/>
              <a:gd name="T90" fmla="*/ 391 w 631"/>
              <a:gd name="T91" fmla="*/ 493 h 741"/>
              <a:gd name="T92" fmla="*/ 431 w 631"/>
              <a:gd name="T93" fmla="*/ 563 h 741"/>
              <a:gd name="T94" fmla="*/ 519 w 631"/>
              <a:gd name="T95" fmla="*/ 590 h 741"/>
              <a:gd name="T96" fmla="*/ 316 w 631"/>
              <a:gd name="T97" fmla="*/ 661 h 741"/>
              <a:gd name="T98" fmla="*/ 114 w 631"/>
              <a:gd name="T99" fmla="*/ 589 h 741"/>
              <a:gd name="T100" fmla="*/ 318 w 631"/>
              <a:gd name="T101" fmla="*/ 722 h 741"/>
              <a:gd name="T102" fmla="*/ 316 w 631"/>
              <a:gd name="T103" fmla="*/ 722 h 741"/>
              <a:gd name="T104" fmla="*/ 46 w 631"/>
              <a:gd name="T105" fmla="*/ 621 h 741"/>
              <a:gd name="T106" fmla="*/ 67 w 631"/>
              <a:gd name="T107" fmla="*/ 606 h 741"/>
              <a:gd name="T108" fmla="*/ 316 w 631"/>
              <a:gd name="T109" fmla="*/ 697 h 741"/>
              <a:gd name="T110" fmla="*/ 318 w 631"/>
              <a:gd name="T111" fmla="*/ 697 h 741"/>
              <a:gd name="T112" fmla="*/ 564 w 631"/>
              <a:gd name="T113" fmla="*/ 608 h 741"/>
              <a:gd name="T114" fmla="*/ 585 w 631"/>
              <a:gd name="T115" fmla="*/ 624 h 741"/>
              <a:gd name="T116" fmla="*/ 318 w 631"/>
              <a:gd name="T117" fmla="*/ 72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1" h="741">
                <a:moveTo>
                  <a:pt x="565" y="585"/>
                </a:moveTo>
                <a:cubicBezTo>
                  <a:pt x="577" y="562"/>
                  <a:pt x="566" y="543"/>
                  <a:pt x="545" y="531"/>
                </a:cubicBezTo>
                <a:cubicBezTo>
                  <a:pt x="517" y="515"/>
                  <a:pt x="536" y="486"/>
                  <a:pt x="567" y="470"/>
                </a:cubicBezTo>
                <a:cubicBezTo>
                  <a:pt x="597" y="454"/>
                  <a:pt x="607" y="426"/>
                  <a:pt x="568" y="407"/>
                </a:cubicBezTo>
                <a:cubicBezTo>
                  <a:pt x="530" y="387"/>
                  <a:pt x="532" y="381"/>
                  <a:pt x="568" y="345"/>
                </a:cubicBezTo>
                <a:cubicBezTo>
                  <a:pt x="604" y="308"/>
                  <a:pt x="586" y="222"/>
                  <a:pt x="535" y="208"/>
                </a:cubicBezTo>
                <a:cubicBezTo>
                  <a:pt x="484" y="194"/>
                  <a:pt x="497" y="166"/>
                  <a:pt x="476" y="107"/>
                </a:cubicBezTo>
                <a:cubicBezTo>
                  <a:pt x="456" y="51"/>
                  <a:pt x="319" y="0"/>
                  <a:pt x="270" y="60"/>
                </a:cubicBezTo>
                <a:cubicBezTo>
                  <a:pt x="236" y="23"/>
                  <a:pt x="161" y="73"/>
                  <a:pt x="146" y="128"/>
                </a:cubicBezTo>
                <a:cubicBezTo>
                  <a:pt x="131" y="184"/>
                  <a:pt x="142" y="199"/>
                  <a:pt x="102" y="207"/>
                </a:cubicBezTo>
                <a:cubicBezTo>
                  <a:pt x="62" y="215"/>
                  <a:pt x="37" y="273"/>
                  <a:pt x="63" y="310"/>
                </a:cubicBezTo>
                <a:cubicBezTo>
                  <a:pt x="89" y="346"/>
                  <a:pt x="101" y="363"/>
                  <a:pt x="64" y="390"/>
                </a:cubicBezTo>
                <a:cubicBezTo>
                  <a:pt x="27" y="417"/>
                  <a:pt x="34" y="465"/>
                  <a:pt x="69" y="482"/>
                </a:cubicBezTo>
                <a:cubicBezTo>
                  <a:pt x="104" y="498"/>
                  <a:pt x="111" y="523"/>
                  <a:pt x="83" y="539"/>
                </a:cubicBezTo>
                <a:cubicBezTo>
                  <a:pt x="63" y="551"/>
                  <a:pt x="53" y="568"/>
                  <a:pt x="67" y="585"/>
                </a:cubicBezTo>
                <a:cubicBezTo>
                  <a:pt x="29" y="603"/>
                  <a:pt x="0" y="629"/>
                  <a:pt x="2" y="678"/>
                </a:cubicBezTo>
                <a:cubicBezTo>
                  <a:pt x="2" y="699"/>
                  <a:pt x="10" y="720"/>
                  <a:pt x="23" y="741"/>
                </a:cubicBezTo>
                <a:cubicBezTo>
                  <a:pt x="609" y="741"/>
                  <a:pt x="609" y="741"/>
                  <a:pt x="609" y="741"/>
                </a:cubicBezTo>
                <a:cubicBezTo>
                  <a:pt x="621" y="720"/>
                  <a:pt x="629" y="699"/>
                  <a:pt x="630" y="678"/>
                </a:cubicBezTo>
                <a:cubicBezTo>
                  <a:pt x="631" y="629"/>
                  <a:pt x="603" y="603"/>
                  <a:pt x="565" y="585"/>
                </a:cubicBezTo>
                <a:close/>
                <a:moveTo>
                  <a:pt x="454" y="282"/>
                </a:moveTo>
                <a:cubicBezTo>
                  <a:pt x="453" y="281"/>
                  <a:pt x="452" y="281"/>
                  <a:pt x="452" y="281"/>
                </a:cubicBezTo>
                <a:cubicBezTo>
                  <a:pt x="467" y="252"/>
                  <a:pt x="479" y="289"/>
                  <a:pt x="482" y="305"/>
                </a:cubicBezTo>
                <a:cubicBezTo>
                  <a:pt x="486" y="328"/>
                  <a:pt x="481" y="355"/>
                  <a:pt x="470" y="374"/>
                </a:cubicBezTo>
                <a:cubicBezTo>
                  <a:pt x="467" y="373"/>
                  <a:pt x="464" y="373"/>
                  <a:pt x="460" y="373"/>
                </a:cubicBezTo>
                <a:cubicBezTo>
                  <a:pt x="411" y="378"/>
                  <a:pt x="527" y="312"/>
                  <a:pt x="454" y="282"/>
                </a:cubicBezTo>
                <a:close/>
                <a:moveTo>
                  <a:pt x="150" y="302"/>
                </a:moveTo>
                <a:cubicBezTo>
                  <a:pt x="156" y="273"/>
                  <a:pt x="172" y="265"/>
                  <a:pt x="184" y="292"/>
                </a:cubicBezTo>
                <a:cubicBezTo>
                  <a:pt x="194" y="314"/>
                  <a:pt x="196" y="325"/>
                  <a:pt x="194" y="284"/>
                </a:cubicBezTo>
                <a:cubicBezTo>
                  <a:pt x="193" y="256"/>
                  <a:pt x="199" y="226"/>
                  <a:pt x="211" y="198"/>
                </a:cubicBezTo>
                <a:cubicBezTo>
                  <a:pt x="212" y="197"/>
                  <a:pt x="212" y="196"/>
                  <a:pt x="213" y="195"/>
                </a:cubicBezTo>
                <a:cubicBezTo>
                  <a:pt x="232" y="223"/>
                  <a:pt x="270" y="249"/>
                  <a:pt x="316" y="252"/>
                </a:cubicBezTo>
                <a:cubicBezTo>
                  <a:pt x="321" y="252"/>
                  <a:pt x="325" y="253"/>
                  <a:pt x="329" y="253"/>
                </a:cubicBezTo>
                <a:cubicBezTo>
                  <a:pt x="417" y="251"/>
                  <a:pt x="322" y="306"/>
                  <a:pt x="394" y="315"/>
                </a:cubicBezTo>
                <a:cubicBezTo>
                  <a:pt x="446" y="322"/>
                  <a:pt x="436" y="331"/>
                  <a:pt x="410" y="360"/>
                </a:cubicBezTo>
                <a:cubicBezTo>
                  <a:pt x="392" y="380"/>
                  <a:pt x="397" y="406"/>
                  <a:pt x="435" y="412"/>
                </a:cubicBezTo>
                <a:cubicBezTo>
                  <a:pt x="410" y="459"/>
                  <a:pt x="370" y="493"/>
                  <a:pt x="316" y="493"/>
                </a:cubicBezTo>
                <a:cubicBezTo>
                  <a:pt x="316" y="493"/>
                  <a:pt x="316" y="493"/>
                  <a:pt x="316" y="493"/>
                </a:cubicBezTo>
                <a:cubicBezTo>
                  <a:pt x="256" y="493"/>
                  <a:pt x="212" y="451"/>
                  <a:pt x="188" y="394"/>
                </a:cubicBezTo>
                <a:cubicBezTo>
                  <a:pt x="157" y="389"/>
                  <a:pt x="143" y="339"/>
                  <a:pt x="150" y="302"/>
                </a:cubicBezTo>
                <a:close/>
                <a:moveTo>
                  <a:pt x="114" y="589"/>
                </a:moveTo>
                <a:cubicBezTo>
                  <a:pt x="141" y="580"/>
                  <a:pt x="171" y="573"/>
                  <a:pt x="200" y="563"/>
                </a:cubicBezTo>
                <a:cubicBezTo>
                  <a:pt x="234" y="550"/>
                  <a:pt x="241" y="524"/>
                  <a:pt x="240" y="493"/>
                </a:cubicBezTo>
                <a:cubicBezTo>
                  <a:pt x="262" y="507"/>
                  <a:pt x="287" y="515"/>
                  <a:pt x="316" y="515"/>
                </a:cubicBezTo>
                <a:cubicBezTo>
                  <a:pt x="316" y="515"/>
                  <a:pt x="316" y="515"/>
                  <a:pt x="316" y="515"/>
                </a:cubicBezTo>
                <a:cubicBezTo>
                  <a:pt x="344" y="515"/>
                  <a:pt x="369" y="507"/>
                  <a:pt x="391" y="493"/>
                </a:cubicBezTo>
                <a:cubicBezTo>
                  <a:pt x="390" y="524"/>
                  <a:pt x="397" y="550"/>
                  <a:pt x="431" y="563"/>
                </a:cubicBezTo>
                <a:cubicBezTo>
                  <a:pt x="461" y="574"/>
                  <a:pt x="492" y="581"/>
                  <a:pt x="519" y="590"/>
                </a:cubicBezTo>
                <a:cubicBezTo>
                  <a:pt x="501" y="642"/>
                  <a:pt x="408" y="662"/>
                  <a:pt x="316" y="661"/>
                </a:cubicBezTo>
                <a:cubicBezTo>
                  <a:pt x="210" y="660"/>
                  <a:pt x="105" y="630"/>
                  <a:pt x="114" y="589"/>
                </a:cubicBezTo>
                <a:close/>
                <a:moveTo>
                  <a:pt x="318" y="722"/>
                </a:moveTo>
                <a:cubicBezTo>
                  <a:pt x="316" y="722"/>
                  <a:pt x="316" y="722"/>
                  <a:pt x="316" y="722"/>
                </a:cubicBezTo>
                <a:cubicBezTo>
                  <a:pt x="184" y="722"/>
                  <a:pt x="70" y="685"/>
                  <a:pt x="46" y="621"/>
                </a:cubicBezTo>
                <a:cubicBezTo>
                  <a:pt x="52" y="616"/>
                  <a:pt x="59" y="611"/>
                  <a:pt x="67" y="606"/>
                </a:cubicBezTo>
                <a:cubicBezTo>
                  <a:pt x="78" y="664"/>
                  <a:pt x="187" y="697"/>
                  <a:pt x="316" y="697"/>
                </a:cubicBezTo>
                <a:cubicBezTo>
                  <a:pt x="318" y="697"/>
                  <a:pt x="318" y="697"/>
                  <a:pt x="318" y="697"/>
                </a:cubicBezTo>
                <a:cubicBezTo>
                  <a:pt x="448" y="697"/>
                  <a:pt x="551" y="665"/>
                  <a:pt x="564" y="608"/>
                </a:cubicBezTo>
                <a:cubicBezTo>
                  <a:pt x="572" y="613"/>
                  <a:pt x="578" y="618"/>
                  <a:pt x="585" y="624"/>
                </a:cubicBezTo>
                <a:cubicBezTo>
                  <a:pt x="559" y="687"/>
                  <a:pt x="451" y="722"/>
                  <a:pt x="318" y="7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3" name="Freeform 30">
            <a:extLst>
              <a:ext uri="{FF2B5EF4-FFF2-40B4-BE49-F238E27FC236}">
                <a16:creationId xmlns:a16="http://schemas.microsoft.com/office/drawing/2014/main" id="{990A7024-A915-C19D-42D5-B57F5187108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842726" y="4483677"/>
            <a:ext cx="603504" cy="713232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9E81146A-CE47-E63C-4F52-A5D767603A6E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89808" y="4483677"/>
            <a:ext cx="603504" cy="7132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F51AD-7AA9-5E1E-A03A-4F87BDD54DE9}"/>
              </a:ext>
            </a:extLst>
          </p:cNvPr>
          <p:cNvSpPr/>
          <p:nvPr/>
        </p:nvSpPr>
        <p:spPr>
          <a:xfrm>
            <a:off x="4009843" y="6279765"/>
            <a:ext cx="4172313" cy="41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minima rerums unsers sadips amets.. 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id="{C6211AFA-E71A-F58D-4846-D5AE2097E9C2}"/>
              </a:ext>
            </a:extLst>
          </p:cNvPr>
          <p:cNvSpPr/>
          <p:nvPr/>
        </p:nvSpPr>
        <p:spPr>
          <a:xfrm>
            <a:off x="6039488" y="5568806"/>
            <a:ext cx="113021" cy="11302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6CE7DE5C-2552-848C-1AF3-4E1C5B411FF2}"/>
              </a:ext>
            </a:extLst>
          </p:cNvPr>
          <p:cNvCxnSpPr/>
          <p:nvPr/>
        </p:nvCxnSpPr>
        <p:spPr>
          <a:xfrm flipH="1">
            <a:off x="6096000" y="5755733"/>
            <a:ext cx="2" cy="44402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8">
            <a:extLst>
              <a:ext uri="{FF2B5EF4-FFF2-40B4-BE49-F238E27FC236}">
                <a16:creationId xmlns:a16="http://schemas.microsoft.com/office/drawing/2014/main" id="{7A81B785-91B8-1EE1-846A-A982EEA66671}"/>
              </a:ext>
            </a:extLst>
          </p:cNvPr>
          <p:cNvSpPr>
            <a:spLocks noEditPoints="1"/>
          </p:cNvSpPr>
          <p:nvPr/>
        </p:nvSpPr>
        <p:spPr bwMode="auto">
          <a:xfrm>
            <a:off x="3889790" y="6205593"/>
            <a:ext cx="246623" cy="166372"/>
          </a:xfrm>
          <a:custGeom>
            <a:avLst/>
            <a:gdLst>
              <a:gd name="T0" fmla="*/ 17 w 77"/>
              <a:gd name="T1" fmla="*/ 19 h 52"/>
              <a:gd name="T2" fmla="*/ 34 w 77"/>
              <a:gd name="T3" fmla="*/ 36 h 52"/>
              <a:gd name="T4" fmla="*/ 17 w 77"/>
              <a:gd name="T5" fmla="*/ 52 h 52"/>
              <a:gd name="T6" fmla="*/ 0 w 77"/>
              <a:gd name="T7" fmla="*/ 36 h 52"/>
              <a:gd name="T8" fmla="*/ 0 w 77"/>
              <a:gd name="T9" fmla="*/ 33 h 52"/>
              <a:gd name="T10" fmla="*/ 34 w 77"/>
              <a:gd name="T11" fmla="*/ 0 h 52"/>
              <a:gd name="T12" fmla="*/ 34 w 77"/>
              <a:gd name="T13" fmla="*/ 9 h 52"/>
              <a:gd name="T14" fmla="*/ 17 w 77"/>
              <a:gd name="T15" fmla="*/ 16 h 52"/>
              <a:gd name="T16" fmla="*/ 14 w 77"/>
              <a:gd name="T17" fmla="*/ 19 h 52"/>
              <a:gd name="T18" fmla="*/ 17 w 77"/>
              <a:gd name="T19" fmla="*/ 19 h 52"/>
              <a:gd name="T20" fmla="*/ 60 w 77"/>
              <a:gd name="T21" fmla="*/ 19 h 52"/>
              <a:gd name="T22" fmla="*/ 77 w 77"/>
              <a:gd name="T23" fmla="*/ 36 h 52"/>
              <a:gd name="T24" fmla="*/ 60 w 77"/>
              <a:gd name="T25" fmla="*/ 52 h 52"/>
              <a:gd name="T26" fmla="*/ 43 w 77"/>
              <a:gd name="T27" fmla="*/ 36 h 52"/>
              <a:gd name="T28" fmla="*/ 43 w 77"/>
              <a:gd name="T29" fmla="*/ 33 h 52"/>
              <a:gd name="T30" fmla="*/ 77 w 77"/>
              <a:gd name="T31" fmla="*/ 0 h 52"/>
              <a:gd name="T32" fmla="*/ 77 w 77"/>
              <a:gd name="T33" fmla="*/ 9 h 52"/>
              <a:gd name="T34" fmla="*/ 60 w 77"/>
              <a:gd name="T35" fmla="*/ 16 h 52"/>
              <a:gd name="T36" fmla="*/ 58 w 77"/>
              <a:gd name="T37" fmla="*/ 19 h 52"/>
              <a:gd name="T38" fmla="*/ 60 w 77"/>
              <a:gd name="T39" fmla="*/ 1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" h="52">
                <a:moveTo>
                  <a:pt x="17" y="19"/>
                </a:moveTo>
                <a:cubicBezTo>
                  <a:pt x="26" y="19"/>
                  <a:pt x="34" y="26"/>
                  <a:pt x="34" y="36"/>
                </a:cubicBezTo>
                <a:cubicBezTo>
                  <a:pt x="34" y="45"/>
                  <a:pt x="26" y="52"/>
                  <a:pt x="17" y="52"/>
                </a:cubicBezTo>
                <a:cubicBezTo>
                  <a:pt x="8" y="52"/>
                  <a:pt x="0" y="45"/>
                  <a:pt x="0" y="3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34" y="9"/>
                  <a:pt x="34" y="9"/>
                  <a:pt x="34" y="9"/>
                </a:cubicBezTo>
                <a:cubicBezTo>
                  <a:pt x="27" y="9"/>
                  <a:pt x="21" y="12"/>
                  <a:pt x="17" y="16"/>
                </a:cubicBezTo>
                <a:cubicBezTo>
                  <a:pt x="16" y="17"/>
                  <a:pt x="15" y="18"/>
                  <a:pt x="14" y="19"/>
                </a:cubicBezTo>
                <a:cubicBezTo>
                  <a:pt x="15" y="19"/>
                  <a:pt x="16" y="19"/>
                  <a:pt x="17" y="19"/>
                </a:cubicBezTo>
                <a:close/>
                <a:moveTo>
                  <a:pt x="60" y="19"/>
                </a:moveTo>
                <a:cubicBezTo>
                  <a:pt x="70" y="19"/>
                  <a:pt x="77" y="26"/>
                  <a:pt x="77" y="36"/>
                </a:cubicBezTo>
                <a:cubicBezTo>
                  <a:pt x="77" y="45"/>
                  <a:pt x="70" y="52"/>
                  <a:pt x="60" y="52"/>
                </a:cubicBezTo>
                <a:cubicBezTo>
                  <a:pt x="51" y="52"/>
                  <a:pt x="43" y="45"/>
                  <a:pt x="43" y="3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15"/>
                  <a:pt x="58" y="0"/>
                  <a:pt x="77" y="0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5" y="12"/>
                  <a:pt x="60" y="16"/>
                </a:cubicBezTo>
                <a:cubicBezTo>
                  <a:pt x="59" y="17"/>
                  <a:pt x="58" y="18"/>
                  <a:pt x="58" y="19"/>
                </a:cubicBezTo>
                <a:cubicBezTo>
                  <a:pt x="58" y="19"/>
                  <a:pt x="59" y="19"/>
                  <a:pt x="60" y="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33491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Animer vos diagrammes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sp>
        <p:nvSpPr>
          <p:cNvPr id="6" name="Shape 38480">
            <a:extLst>
              <a:ext uri="{FF2B5EF4-FFF2-40B4-BE49-F238E27FC236}">
                <a16:creationId xmlns:a16="http://schemas.microsoft.com/office/drawing/2014/main" id="{4B382855-5FBF-33EC-8200-1CBCDF2A33CF}"/>
              </a:ext>
            </a:extLst>
          </p:cNvPr>
          <p:cNvSpPr/>
          <p:nvPr/>
        </p:nvSpPr>
        <p:spPr>
          <a:xfrm>
            <a:off x="1484150" y="2232559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1" name="Shape 38481">
            <a:extLst>
              <a:ext uri="{FF2B5EF4-FFF2-40B4-BE49-F238E27FC236}">
                <a16:creationId xmlns:a16="http://schemas.microsoft.com/office/drawing/2014/main" id="{1B622C3B-75F8-F0F3-AD3E-B6F511DCD98F}"/>
              </a:ext>
            </a:extLst>
          </p:cNvPr>
          <p:cNvSpPr/>
          <p:nvPr/>
        </p:nvSpPr>
        <p:spPr>
          <a:xfrm>
            <a:off x="1484150" y="2509353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3" name="Shape 38482">
            <a:extLst>
              <a:ext uri="{FF2B5EF4-FFF2-40B4-BE49-F238E27FC236}">
                <a16:creationId xmlns:a16="http://schemas.microsoft.com/office/drawing/2014/main" id="{91547A00-A229-C27D-8288-2617290F2FAE}"/>
              </a:ext>
            </a:extLst>
          </p:cNvPr>
          <p:cNvSpPr/>
          <p:nvPr/>
        </p:nvSpPr>
        <p:spPr>
          <a:xfrm>
            <a:off x="1484150" y="278614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4" name="Shape 38483">
            <a:extLst>
              <a:ext uri="{FF2B5EF4-FFF2-40B4-BE49-F238E27FC236}">
                <a16:creationId xmlns:a16="http://schemas.microsoft.com/office/drawing/2014/main" id="{0B049132-2DAA-452A-4941-906D6794CF85}"/>
              </a:ext>
            </a:extLst>
          </p:cNvPr>
          <p:cNvSpPr/>
          <p:nvPr/>
        </p:nvSpPr>
        <p:spPr>
          <a:xfrm>
            <a:off x="1484150" y="306294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5" name="Shape 38484">
            <a:extLst>
              <a:ext uri="{FF2B5EF4-FFF2-40B4-BE49-F238E27FC236}">
                <a16:creationId xmlns:a16="http://schemas.microsoft.com/office/drawing/2014/main" id="{72BD50D4-8E5F-E7B9-01B6-ABBFB83651A2}"/>
              </a:ext>
            </a:extLst>
          </p:cNvPr>
          <p:cNvSpPr/>
          <p:nvPr/>
        </p:nvSpPr>
        <p:spPr>
          <a:xfrm>
            <a:off x="1484150" y="333974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6" name="Shape 38485">
            <a:extLst>
              <a:ext uri="{FF2B5EF4-FFF2-40B4-BE49-F238E27FC236}">
                <a16:creationId xmlns:a16="http://schemas.microsoft.com/office/drawing/2014/main" id="{FEF2A368-FFF1-B106-97EF-C0471621E00E}"/>
              </a:ext>
            </a:extLst>
          </p:cNvPr>
          <p:cNvSpPr/>
          <p:nvPr/>
        </p:nvSpPr>
        <p:spPr>
          <a:xfrm>
            <a:off x="1484150" y="361653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7" name="Shape 38486">
            <a:extLst>
              <a:ext uri="{FF2B5EF4-FFF2-40B4-BE49-F238E27FC236}">
                <a16:creationId xmlns:a16="http://schemas.microsoft.com/office/drawing/2014/main" id="{315A52EA-618A-CEE5-F593-242EFB360985}"/>
              </a:ext>
            </a:extLst>
          </p:cNvPr>
          <p:cNvSpPr/>
          <p:nvPr/>
        </p:nvSpPr>
        <p:spPr>
          <a:xfrm>
            <a:off x="1484150" y="389333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8" name="Shape 38487">
            <a:extLst>
              <a:ext uri="{FF2B5EF4-FFF2-40B4-BE49-F238E27FC236}">
                <a16:creationId xmlns:a16="http://schemas.microsoft.com/office/drawing/2014/main" id="{F45DCD97-BD2A-3D9F-BB17-A7C06F5677CC}"/>
              </a:ext>
            </a:extLst>
          </p:cNvPr>
          <p:cNvSpPr/>
          <p:nvPr/>
        </p:nvSpPr>
        <p:spPr>
          <a:xfrm>
            <a:off x="1484150" y="417012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19" name="Shape 38488">
            <a:extLst>
              <a:ext uri="{FF2B5EF4-FFF2-40B4-BE49-F238E27FC236}">
                <a16:creationId xmlns:a16="http://schemas.microsoft.com/office/drawing/2014/main" id="{30A5F33A-6465-69DF-ADEC-CE20637EFF2B}"/>
              </a:ext>
            </a:extLst>
          </p:cNvPr>
          <p:cNvSpPr/>
          <p:nvPr/>
        </p:nvSpPr>
        <p:spPr>
          <a:xfrm>
            <a:off x="1484150" y="4446921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0" name="Shape 38489">
            <a:extLst>
              <a:ext uri="{FF2B5EF4-FFF2-40B4-BE49-F238E27FC236}">
                <a16:creationId xmlns:a16="http://schemas.microsoft.com/office/drawing/2014/main" id="{20281681-BD9B-86CA-44A6-6FB27BC0AF2D}"/>
              </a:ext>
            </a:extLst>
          </p:cNvPr>
          <p:cNvSpPr/>
          <p:nvPr/>
        </p:nvSpPr>
        <p:spPr>
          <a:xfrm>
            <a:off x="1484150" y="4723715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1" name="Shape 38480">
            <a:extLst>
              <a:ext uri="{FF2B5EF4-FFF2-40B4-BE49-F238E27FC236}">
                <a16:creationId xmlns:a16="http://schemas.microsoft.com/office/drawing/2014/main" id="{AACF800B-288A-DD09-EDB5-DF2A00CDC49D}"/>
              </a:ext>
            </a:extLst>
          </p:cNvPr>
          <p:cNvSpPr/>
          <p:nvPr/>
        </p:nvSpPr>
        <p:spPr>
          <a:xfrm>
            <a:off x="2983619" y="2232559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2" name="Shape 38481">
            <a:extLst>
              <a:ext uri="{FF2B5EF4-FFF2-40B4-BE49-F238E27FC236}">
                <a16:creationId xmlns:a16="http://schemas.microsoft.com/office/drawing/2014/main" id="{E34B0776-4A02-40AD-2BEC-A827AEC820C6}"/>
              </a:ext>
            </a:extLst>
          </p:cNvPr>
          <p:cNvSpPr/>
          <p:nvPr/>
        </p:nvSpPr>
        <p:spPr>
          <a:xfrm>
            <a:off x="2983619" y="2509353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3" name="Shape 38482">
            <a:extLst>
              <a:ext uri="{FF2B5EF4-FFF2-40B4-BE49-F238E27FC236}">
                <a16:creationId xmlns:a16="http://schemas.microsoft.com/office/drawing/2014/main" id="{F08A52DA-C293-C242-8650-0B0552594ECB}"/>
              </a:ext>
            </a:extLst>
          </p:cNvPr>
          <p:cNvSpPr/>
          <p:nvPr/>
        </p:nvSpPr>
        <p:spPr>
          <a:xfrm>
            <a:off x="2983619" y="278614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4" name="Shape 38483">
            <a:extLst>
              <a:ext uri="{FF2B5EF4-FFF2-40B4-BE49-F238E27FC236}">
                <a16:creationId xmlns:a16="http://schemas.microsoft.com/office/drawing/2014/main" id="{6F5C793E-7FF9-D9FB-5FE2-3CA01C6754E4}"/>
              </a:ext>
            </a:extLst>
          </p:cNvPr>
          <p:cNvSpPr/>
          <p:nvPr/>
        </p:nvSpPr>
        <p:spPr>
          <a:xfrm>
            <a:off x="2983619" y="306294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5" name="Shape 38484">
            <a:extLst>
              <a:ext uri="{FF2B5EF4-FFF2-40B4-BE49-F238E27FC236}">
                <a16:creationId xmlns:a16="http://schemas.microsoft.com/office/drawing/2014/main" id="{12EFADB9-302D-107B-454E-61D1B1840F33}"/>
              </a:ext>
            </a:extLst>
          </p:cNvPr>
          <p:cNvSpPr/>
          <p:nvPr/>
        </p:nvSpPr>
        <p:spPr>
          <a:xfrm>
            <a:off x="2983619" y="333974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6" name="Shape 38485">
            <a:extLst>
              <a:ext uri="{FF2B5EF4-FFF2-40B4-BE49-F238E27FC236}">
                <a16:creationId xmlns:a16="http://schemas.microsoft.com/office/drawing/2014/main" id="{3645B760-A911-A6A8-F7CD-E84D87BB8FA8}"/>
              </a:ext>
            </a:extLst>
          </p:cNvPr>
          <p:cNvSpPr/>
          <p:nvPr/>
        </p:nvSpPr>
        <p:spPr>
          <a:xfrm>
            <a:off x="2983619" y="361653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7" name="Shape 38486">
            <a:extLst>
              <a:ext uri="{FF2B5EF4-FFF2-40B4-BE49-F238E27FC236}">
                <a16:creationId xmlns:a16="http://schemas.microsoft.com/office/drawing/2014/main" id="{9E92DB61-7824-88A8-CCC9-C1FFF602DBCD}"/>
              </a:ext>
            </a:extLst>
          </p:cNvPr>
          <p:cNvSpPr/>
          <p:nvPr/>
        </p:nvSpPr>
        <p:spPr>
          <a:xfrm>
            <a:off x="2983619" y="389333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8" name="Shape 38487">
            <a:extLst>
              <a:ext uri="{FF2B5EF4-FFF2-40B4-BE49-F238E27FC236}">
                <a16:creationId xmlns:a16="http://schemas.microsoft.com/office/drawing/2014/main" id="{2E79BDEB-2210-2297-17FB-CB0394960D76}"/>
              </a:ext>
            </a:extLst>
          </p:cNvPr>
          <p:cNvSpPr/>
          <p:nvPr/>
        </p:nvSpPr>
        <p:spPr>
          <a:xfrm>
            <a:off x="2983619" y="417012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29" name="Shape 38488">
            <a:extLst>
              <a:ext uri="{FF2B5EF4-FFF2-40B4-BE49-F238E27FC236}">
                <a16:creationId xmlns:a16="http://schemas.microsoft.com/office/drawing/2014/main" id="{6C10C4B2-B428-F3D4-9E4E-32000CB6BE34}"/>
              </a:ext>
            </a:extLst>
          </p:cNvPr>
          <p:cNvSpPr/>
          <p:nvPr/>
        </p:nvSpPr>
        <p:spPr>
          <a:xfrm>
            <a:off x="2983619" y="4446921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0" name="Shape 38489">
            <a:extLst>
              <a:ext uri="{FF2B5EF4-FFF2-40B4-BE49-F238E27FC236}">
                <a16:creationId xmlns:a16="http://schemas.microsoft.com/office/drawing/2014/main" id="{F5031416-1A1B-744D-C773-DBFE7D0F0BAA}"/>
              </a:ext>
            </a:extLst>
          </p:cNvPr>
          <p:cNvSpPr/>
          <p:nvPr/>
        </p:nvSpPr>
        <p:spPr>
          <a:xfrm>
            <a:off x="2983619" y="4723715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1" name="Shape 38480">
            <a:extLst>
              <a:ext uri="{FF2B5EF4-FFF2-40B4-BE49-F238E27FC236}">
                <a16:creationId xmlns:a16="http://schemas.microsoft.com/office/drawing/2014/main" id="{6D38E02E-4E2E-FC3A-AD02-0D3305D4E6FC}"/>
              </a:ext>
            </a:extLst>
          </p:cNvPr>
          <p:cNvSpPr/>
          <p:nvPr/>
        </p:nvSpPr>
        <p:spPr>
          <a:xfrm>
            <a:off x="4483086" y="2232559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2" name="Shape 38481">
            <a:extLst>
              <a:ext uri="{FF2B5EF4-FFF2-40B4-BE49-F238E27FC236}">
                <a16:creationId xmlns:a16="http://schemas.microsoft.com/office/drawing/2014/main" id="{193206C4-C7D5-4DFD-184C-1A3BA5303381}"/>
              </a:ext>
            </a:extLst>
          </p:cNvPr>
          <p:cNvSpPr/>
          <p:nvPr/>
        </p:nvSpPr>
        <p:spPr>
          <a:xfrm>
            <a:off x="4483086" y="2509353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3" name="Shape 38482">
            <a:extLst>
              <a:ext uri="{FF2B5EF4-FFF2-40B4-BE49-F238E27FC236}">
                <a16:creationId xmlns:a16="http://schemas.microsoft.com/office/drawing/2014/main" id="{69620864-FD16-7495-47F5-F32FB378CEC3}"/>
              </a:ext>
            </a:extLst>
          </p:cNvPr>
          <p:cNvSpPr/>
          <p:nvPr/>
        </p:nvSpPr>
        <p:spPr>
          <a:xfrm>
            <a:off x="4483086" y="278614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4" name="Shape 38483">
            <a:extLst>
              <a:ext uri="{FF2B5EF4-FFF2-40B4-BE49-F238E27FC236}">
                <a16:creationId xmlns:a16="http://schemas.microsoft.com/office/drawing/2014/main" id="{BDBF4200-8E84-6189-7C25-BA4063F64A9A}"/>
              </a:ext>
            </a:extLst>
          </p:cNvPr>
          <p:cNvSpPr/>
          <p:nvPr/>
        </p:nvSpPr>
        <p:spPr>
          <a:xfrm>
            <a:off x="4483086" y="306294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5" name="Shape 38484">
            <a:extLst>
              <a:ext uri="{FF2B5EF4-FFF2-40B4-BE49-F238E27FC236}">
                <a16:creationId xmlns:a16="http://schemas.microsoft.com/office/drawing/2014/main" id="{707C2B75-2A61-9E8D-F4A8-4B24B85BC9EF}"/>
              </a:ext>
            </a:extLst>
          </p:cNvPr>
          <p:cNvSpPr/>
          <p:nvPr/>
        </p:nvSpPr>
        <p:spPr>
          <a:xfrm>
            <a:off x="4483086" y="333974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6" name="Shape 38485">
            <a:extLst>
              <a:ext uri="{FF2B5EF4-FFF2-40B4-BE49-F238E27FC236}">
                <a16:creationId xmlns:a16="http://schemas.microsoft.com/office/drawing/2014/main" id="{56F0A5F4-5864-1809-9219-9218AD91F850}"/>
              </a:ext>
            </a:extLst>
          </p:cNvPr>
          <p:cNvSpPr/>
          <p:nvPr/>
        </p:nvSpPr>
        <p:spPr>
          <a:xfrm>
            <a:off x="4483086" y="3616534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7" name="Shape 38486">
            <a:extLst>
              <a:ext uri="{FF2B5EF4-FFF2-40B4-BE49-F238E27FC236}">
                <a16:creationId xmlns:a16="http://schemas.microsoft.com/office/drawing/2014/main" id="{96C22297-A5B4-DAA8-2AC4-401A2FAFDA7E}"/>
              </a:ext>
            </a:extLst>
          </p:cNvPr>
          <p:cNvSpPr/>
          <p:nvPr/>
        </p:nvSpPr>
        <p:spPr>
          <a:xfrm>
            <a:off x="4483086" y="3893330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8" name="Shape 38487">
            <a:extLst>
              <a:ext uri="{FF2B5EF4-FFF2-40B4-BE49-F238E27FC236}">
                <a16:creationId xmlns:a16="http://schemas.microsoft.com/office/drawing/2014/main" id="{07523706-9F63-9AF9-1130-C10769422F3F}"/>
              </a:ext>
            </a:extLst>
          </p:cNvPr>
          <p:cNvSpPr/>
          <p:nvPr/>
        </p:nvSpPr>
        <p:spPr>
          <a:xfrm>
            <a:off x="4483086" y="4170127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39" name="Shape 38488">
            <a:extLst>
              <a:ext uri="{FF2B5EF4-FFF2-40B4-BE49-F238E27FC236}">
                <a16:creationId xmlns:a16="http://schemas.microsoft.com/office/drawing/2014/main" id="{7BB2F26E-198A-C480-A81A-494668FFF4B4}"/>
              </a:ext>
            </a:extLst>
          </p:cNvPr>
          <p:cNvSpPr/>
          <p:nvPr/>
        </p:nvSpPr>
        <p:spPr>
          <a:xfrm>
            <a:off x="4483086" y="4446921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sp>
        <p:nvSpPr>
          <p:cNvPr id="40" name="Shape 38489">
            <a:extLst>
              <a:ext uri="{FF2B5EF4-FFF2-40B4-BE49-F238E27FC236}">
                <a16:creationId xmlns:a16="http://schemas.microsoft.com/office/drawing/2014/main" id="{33AF4EEA-CCFE-C68D-A3A8-EE1033C0A906}"/>
              </a:ext>
            </a:extLst>
          </p:cNvPr>
          <p:cNvSpPr/>
          <p:nvPr/>
        </p:nvSpPr>
        <p:spPr>
          <a:xfrm>
            <a:off x="4483086" y="4723715"/>
            <a:ext cx="1341735" cy="1982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055"/>
          </a:p>
        </p:txBody>
      </p:sp>
      <p:grpSp>
        <p:nvGrpSpPr>
          <p:cNvPr id="41" name="Group 503">
            <a:extLst>
              <a:ext uri="{FF2B5EF4-FFF2-40B4-BE49-F238E27FC236}">
                <a16:creationId xmlns:a16="http://schemas.microsoft.com/office/drawing/2014/main" id="{44DA3F5A-AFCC-BB86-2B8A-C675D732D833}"/>
              </a:ext>
            </a:extLst>
          </p:cNvPr>
          <p:cNvGrpSpPr/>
          <p:nvPr/>
        </p:nvGrpSpPr>
        <p:grpSpPr>
          <a:xfrm rot="16200000">
            <a:off x="9110632" y="3095605"/>
            <a:ext cx="542726" cy="2412665"/>
            <a:chOff x="1413734" y="2066970"/>
            <a:chExt cx="286286" cy="1272668"/>
          </a:xfrm>
        </p:grpSpPr>
        <p:grpSp>
          <p:nvGrpSpPr>
            <p:cNvPr id="42" name="Group 498">
              <a:extLst>
                <a:ext uri="{FF2B5EF4-FFF2-40B4-BE49-F238E27FC236}">
                  <a16:creationId xmlns:a16="http://schemas.microsoft.com/office/drawing/2014/main" id="{BD70FFEB-88F3-75A4-E398-819154BD4C96}"/>
                </a:ext>
              </a:extLst>
            </p:cNvPr>
            <p:cNvGrpSpPr/>
            <p:nvPr/>
          </p:nvGrpSpPr>
          <p:grpSpPr>
            <a:xfrm>
              <a:off x="1413734" y="2066970"/>
              <a:ext cx="284739" cy="637742"/>
              <a:chOff x="1376958" y="2082499"/>
              <a:chExt cx="360104" cy="806539"/>
            </a:xfrm>
          </p:grpSpPr>
          <p:sp>
            <p:nvSpPr>
              <p:cNvPr id="46" name="Isosceles Triangle 495">
                <a:extLst>
                  <a:ext uri="{FF2B5EF4-FFF2-40B4-BE49-F238E27FC236}">
                    <a16:creationId xmlns:a16="http://schemas.microsoft.com/office/drawing/2014/main" id="{D92F59CE-B1CB-E90A-589E-8EDD8FEB60A0}"/>
                  </a:ext>
                </a:extLst>
              </p:cNvPr>
              <p:cNvSpPr/>
              <p:nvPr/>
            </p:nvSpPr>
            <p:spPr>
              <a:xfrm>
                <a:off x="1378758" y="2082499"/>
                <a:ext cx="358304" cy="80497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7" name="Isosceles Triangle 497">
                <a:extLst>
                  <a:ext uri="{FF2B5EF4-FFF2-40B4-BE49-F238E27FC236}">
                    <a16:creationId xmlns:a16="http://schemas.microsoft.com/office/drawing/2014/main" id="{DA108AA1-0F04-4D28-0B59-286DC604F51B}"/>
                  </a:ext>
                </a:extLst>
              </p:cNvPr>
              <p:cNvSpPr/>
              <p:nvPr/>
            </p:nvSpPr>
            <p:spPr>
              <a:xfrm>
                <a:off x="1376958" y="2084062"/>
                <a:ext cx="174947" cy="804976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43" name="Group 499">
              <a:extLst>
                <a:ext uri="{FF2B5EF4-FFF2-40B4-BE49-F238E27FC236}">
                  <a16:creationId xmlns:a16="http://schemas.microsoft.com/office/drawing/2014/main" id="{FBE4868C-17EA-82A3-9FDE-95D0982610F1}"/>
                </a:ext>
              </a:extLst>
            </p:cNvPr>
            <p:cNvGrpSpPr/>
            <p:nvPr/>
          </p:nvGrpSpPr>
          <p:grpSpPr>
            <a:xfrm rot="10800000">
              <a:off x="1415281" y="2701896"/>
              <a:ext cx="284739" cy="637742"/>
              <a:chOff x="1376958" y="2082499"/>
              <a:chExt cx="360104" cy="806539"/>
            </a:xfrm>
            <a:noFill/>
          </p:grpSpPr>
          <p:sp>
            <p:nvSpPr>
              <p:cNvPr id="44" name="Isosceles Triangle 500">
                <a:extLst>
                  <a:ext uri="{FF2B5EF4-FFF2-40B4-BE49-F238E27FC236}">
                    <a16:creationId xmlns:a16="http://schemas.microsoft.com/office/drawing/2014/main" id="{C747DFC2-2823-1825-A167-BE488F7A7C7A}"/>
                  </a:ext>
                </a:extLst>
              </p:cNvPr>
              <p:cNvSpPr/>
              <p:nvPr/>
            </p:nvSpPr>
            <p:spPr>
              <a:xfrm>
                <a:off x="1378758" y="2082499"/>
                <a:ext cx="358304" cy="8049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Isosceles Triangle 501">
                <a:extLst>
                  <a:ext uri="{FF2B5EF4-FFF2-40B4-BE49-F238E27FC236}">
                    <a16:creationId xmlns:a16="http://schemas.microsoft.com/office/drawing/2014/main" id="{DE9B7238-8078-7EC2-7B12-44A1973FA79F}"/>
                  </a:ext>
                </a:extLst>
              </p:cNvPr>
              <p:cNvSpPr/>
              <p:nvPr/>
            </p:nvSpPr>
            <p:spPr>
              <a:xfrm>
                <a:off x="1376958" y="2084062"/>
                <a:ext cx="174947" cy="804976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</p:grpSp>
      <p:grpSp>
        <p:nvGrpSpPr>
          <p:cNvPr id="48" name="Group 504">
            <a:extLst>
              <a:ext uri="{FF2B5EF4-FFF2-40B4-BE49-F238E27FC236}">
                <a16:creationId xmlns:a16="http://schemas.microsoft.com/office/drawing/2014/main" id="{0923A237-FDAD-D781-D950-63910E0DE8F8}"/>
              </a:ext>
            </a:extLst>
          </p:cNvPr>
          <p:cNvGrpSpPr/>
          <p:nvPr/>
        </p:nvGrpSpPr>
        <p:grpSpPr>
          <a:xfrm>
            <a:off x="7724903" y="2711727"/>
            <a:ext cx="3302095" cy="1613569"/>
            <a:chOff x="493038" y="1769276"/>
            <a:chExt cx="2127678" cy="1039690"/>
          </a:xfrm>
        </p:grpSpPr>
        <p:sp>
          <p:nvSpPr>
            <p:cNvPr id="49" name="Freeform: Shape 437">
              <a:extLst>
                <a:ext uri="{FF2B5EF4-FFF2-40B4-BE49-F238E27FC236}">
                  <a16:creationId xmlns:a16="http://schemas.microsoft.com/office/drawing/2014/main" id="{10E225E8-03C0-4DD0-8C10-9F36701A0633}"/>
                </a:ext>
              </a:extLst>
            </p:cNvPr>
            <p:cNvSpPr/>
            <p:nvPr/>
          </p:nvSpPr>
          <p:spPr>
            <a:xfrm>
              <a:off x="493038" y="1769276"/>
              <a:ext cx="2127678" cy="1039690"/>
            </a:xfrm>
            <a:custGeom>
              <a:avLst/>
              <a:gdLst>
                <a:gd name="connsiteX0" fmla="*/ 55060 w 2127677"/>
                <a:gd name="connsiteY0" fmla="*/ 1040529 h 1039690"/>
                <a:gd name="connsiteX1" fmla="*/ 350571 w 2127677"/>
                <a:gd name="connsiteY1" fmla="*/ 350851 h 1039690"/>
                <a:gd name="connsiteX2" fmla="*/ 1064678 w 2127677"/>
                <a:gd name="connsiteY2" fmla="*/ 55060 h 1039690"/>
                <a:gd name="connsiteX3" fmla="*/ 1778810 w 2127677"/>
                <a:gd name="connsiteY3" fmla="*/ 350851 h 1039690"/>
                <a:gd name="connsiteX4" fmla="*/ 2074321 w 2127677"/>
                <a:gd name="connsiteY4" fmla="*/ 1040529 h 1039690"/>
                <a:gd name="connsiteX5" fmla="*/ 2129381 w 2127677"/>
                <a:gd name="connsiteY5" fmla="*/ 1040529 h 1039690"/>
                <a:gd name="connsiteX6" fmla="*/ 1817754 w 2127677"/>
                <a:gd name="connsiteY6" fmla="*/ 311932 h 1039690"/>
                <a:gd name="connsiteX7" fmla="*/ 1064678 w 2127677"/>
                <a:gd name="connsiteY7" fmla="*/ 0 h 1039690"/>
                <a:gd name="connsiteX8" fmla="*/ 311627 w 2127677"/>
                <a:gd name="connsiteY8" fmla="*/ 311932 h 1039690"/>
                <a:gd name="connsiteX9" fmla="*/ 0 w 2127677"/>
                <a:gd name="connsiteY9" fmla="*/ 1040529 h 1039690"/>
                <a:gd name="connsiteX10" fmla="*/ 55060 w 2127677"/>
                <a:gd name="connsiteY10" fmla="*/ 1040529 h 103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7677" h="1039690">
                  <a:moveTo>
                    <a:pt x="55060" y="1040529"/>
                  </a:moveTo>
                  <a:cubicBezTo>
                    <a:pt x="61212" y="779920"/>
                    <a:pt x="165588" y="535834"/>
                    <a:pt x="350571" y="350851"/>
                  </a:cubicBezTo>
                  <a:cubicBezTo>
                    <a:pt x="541300" y="160122"/>
                    <a:pt x="794918" y="55060"/>
                    <a:pt x="1064678" y="55060"/>
                  </a:cubicBezTo>
                  <a:cubicBezTo>
                    <a:pt x="1334438" y="55060"/>
                    <a:pt x="1588056" y="160122"/>
                    <a:pt x="1778810" y="350851"/>
                  </a:cubicBezTo>
                  <a:cubicBezTo>
                    <a:pt x="1963794" y="535834"/>
                    <a:pt x="2068169" y="779920"/>
                    <a:pt x="2074321" y="1040529"/>
                  </a:cubicBezTo>
                  <a:lnTo>
                    <a:pt x="2129381" y="1040529"/>
                  </a:lnTo>
                  <a:cubicBezTo>
                    <a:pt x="2123230" y="765202"/>
                    <a:pt x="2013134" y="507287"/>
                    <a:pt x="1817754" y="311932"/>
                  </a:cubicBezTo>
                  <a:cubicBezTo>
                    <a:pt x="1616603" y="110782"/>
                    <a:pt x="1349156" y="0"/>
                    <a:pt x="1064678" y="0"/>
                  </a:cubicBezTo>
                  <a:cubicBezTo>
                    <a:pt x="780225" y="0"/>
                    <a:pt x="512778" y="110782"/>
                    <a:pt x="311627" y="311932"/>
                  </a:cubicBezTo>
                  <a:cubicBezTo>
                    <a:pt x="116247" y="507313"/>
                    <a:pt x="6152" y="765227"/>
                    <a:pt x="0" y="1040529"/>
                  </a:cubicBezTo>
                  <a:lnTo>
                    <a:pt x="55060" y="10405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  <a:ln w="2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50" name="Graphic 435">
              <a:extLst>
                <a:ext uri="{FF2B5EF4-FFF2-40B4-BE49-F238E27FC236}">
                  <a16:creationId xmlns:a16="http://schemas.microsoft.com/office/drawing/2014/main" id="{DCA66370-ADE2-2A20-EC63-43DE9A1682FB}"/>
                </a:ext>
              </a:extLst>
            </p:cNvPr>
            <p:cNvGrpSpPr/>
            <p:nvPr/>
          </p:nvGrpSpPr>
          <p:grpSpPr>
            <a:xfrm>
              <a:off x="606158" y="1883413"/>
              <a:ext cx="1902148" cy="870182"/>
              <a:chOff x="606158" y="1883413"/>
              <a:chExt cx="1902148" cy="870182"/>
            </a:xfrm>
            <a:solidFill>
              <a:schemeClr val="tx1"/>
            </a:solidFill>
          </p:grpSpPr>
          <p:sp>
            <p:nvSpPr>
              <p:cNvPr id="51" name="Freeform: Shape 439">
                <a:extLst>
                  <a:ext uri="{FF2B5EF4-FFF2-40B4-BE49-F238E27FC236}">
                    <a16:creationId xmlns:a16="http://schemas.microsoft.com/office/drawing/2014/main" id="{9347824B-D009-A941-EDE9-CDFCB36BEAB3}"/>
                  </a:ext>
                </a:extLst>
              </p:cNvPr>
              <p:cNvSpPr/>
              <p:nvPr/>
            </p:nvSpPr>
            <p:spPr>
              <a:xfrm>
                <a:off x="1549988" y="1883413"/>
                <a:ext cx="15252" cy="167774"/>
              </a:xfrm>
              <a:custGeom>
                <a:avLst/>
                <a:gdLst>
                  <a:gd name="connsiteX0" fmla="*/ 0 w 15252"/>
                  <a:gd name="connsiteY0" fmla="*/ 0 h 167773"/>
                  <a:gd name="connsiteX1" fmla="*/ 15506 w 15252"/>
                  <a:gd name="connsiteY1" fmla="*/ 0 h 167773"/>
                  <a:gd name="connsiteX2" fmla="*/ 15506 w 15252"/>
                  <a:gd name="connsiteY2" fmla="*/ 169680 h 167773"/>
                  <a:gd name="connsiteX3" fmla="*/ 0 w 15252"/>
                  <a:gd name="connsiteY3" fmla="*/ 169680 h 16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" h="167773">
                    <a:moveTo>
                      <a:pt x="0" y="0"/>
                    </a:moveTo>
                    <a:lnTo>
                      <a:pt x="15506" y="0"/>
                    </a:lnTo>
                    <a:lnTo>
                      <a:pt x="15506" y="169680"/>
                    </a:lnTo>
                    <a:lnTo>
                      <a:pt x="0" y="169680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52" name="Freeform: Shape 440">
                <a:extLst>
                  <a:ext uri="{FF2B5EF4-FFF2-40B4-BE49-F238E27FC236}">
                    <a16:creationId xmlns:a16="http://schemas.microsoft.com/office/drawing/2014/main" id="{0A5181F3-9C11-416C-EEE1-7419DC8E493E}"/>
                  </a:ext>
                </a:extLst>
              </p:cNvPr>
              <p:cNvSpPr/>
              <p:nvPr/>
            </p:nvSpPr>
            <p:spPr>
              <a:xfrm>
                <a:off x="2234903" y="2354670"/>
                <a:ext cx="152522" cy="96597"/>
              </a:xfrm>
              <a:custGeom>
                <a:avLst/>
                <a:gdLst>
                  <a:gd name="connsiteX0" fmla="*/ 0 w 152521"/>
                  <a:gd name="connsiteY0" fmla="*/ 84904 h 96597"/>
                  <a:gd name="connsiteX1" fmla="*/ 146948 w 152521"/>
                  <a:gd name="connsiteY1" fmla="*/ 0 h 96597"/>
                  <a:gd name="connsiteX2" fmla="*/ 154693 w 152521"/>
                  <a:gd name="connsiteY2" fmla="*/ 13405 h 96597"/>
                  <a:gd name="connsiteX3" fmla="*/ 7745 w 152521"/>
                  <a:gd name="connsiteY3" fmla="*/ 98309 h 9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1" h="96597">
                    <a:moveTo>
                      <a:pt x="0" y="84904"/>
                    </a:moveTo>
                    <a:lnTo>
                      <a:pt x="146948" y="0"/>
                    </a:lnTo>
                    <a:lnTo>
                      <a:pt x="154693" y="13405"/>
                    </a:lnTo>
                    <a:lnTo>
                      <a:pt x="7745" y="98309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53" name="Freeform: Shape 441">
                <a:extLst>
                  <a:ext uri="{FF2B5EF4-FFF2-40B4-BE49-F238E27FC236}">
                    <a16:creationId xmlns:a16="http://schemas.microsoft.com/office/drawing/2014/main" id="{67DB0B75-8B2D-E476-2160-532E2CED4DB1}"/>
                  </a:ext>
                </a:extLst>
              </p:cNvPr>
              <p:cNvSpPr/>
              <p:nvPr/>
            </p:nvSpPr>
            <p:spPr>
              <a:xfrm>
                <a:off x="1944102" y="2007546"/>
                <a:ext cx="96597" cy="152522"/>
              </a:xfrm>
              <a:custGeom>
                <a:avLst/>
                <a:gdLst>
                  <a:gd name="connsiteX0" fmla="*/ 0 w 96597"/>
                  <a:gd name="connsiteY0" fmla="*/ 146914 h 152521"/>
                  <a:gd name="connsiteX1" fmla="*/ 84955 w 96597"/>
                  <a:gd name="connsiteY1" fmla="*/ 0 h 152521"/>
                  <a:gd name="connsiteX2" fmla="*/ 98357 w 96597"/>
                  <a:gd name="connsiteY2" fmla="*/ 7750 h 152521"/>
                  <a:gd name="connsiteX3" fmla="*/ 13402 w 96597"/>
                  <a:gd name="connsiteY3" fmla="*/ 154664 h 15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97" h="152521">
                    <a:moveTo>
                      <a:pt x="0" y="146914"/>
                    </a:moveTo>
                    <a:lnTo>
                      <a:pt x="84955" y="0"/>
                    </a:lnTo>
                    <a:lnTo>
                      <a:pt x="98357" y="7750"/>
                    </a:lnTo>
                    <a:lnTo>
                      <a:pt x="13402" y="154664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54" name="Freeform: Shape 442">
                <a:extLst>
                  <a:ext uri="{FF2B5EF4-FFF2-40B4-BE49-F238E27FC236}">
                    <a16:creationId xmlns:a16="http://schemas.microsoft.com/office/drawing/2014/main" id="{7537B7B7-2356-8134-1B95-3878234B410B}"/>
                  </a:ext>
                </a:extLst>
              </p:cNvPr>
              <p:cNvSpPr/>
              <p:nvPr/>
            </p:nvSpPr>
            <p:spPr>
              <a:xfrm>
                <a:off x="725913" y="2354685"/>
                <a:ext cx="152522" cy="96597"/>
              </a:xfrm>
              <a:custGeom>
                <a:avLst/>
                <a:gdLst>
                  <a:gd name="connsiteX0" fmla="*/ 0 w 152521"/>
                  <a:gd name="connsiteY0" fmla="*/ 13407 h 96597"/>
                  <a:gd name="connsiteX1" fmla="*/ 7740 w 152521"/>
                  <a:gd name="connsiteY1" fmla="*/ 0 h 96597"/>
                  <a:gd name="connsiteX2" fmla="*/ 154706 w 152521"/>
                  <a:gd name="connsiteY2" fmla="*/ 84853 h 96597"/>
                  <a:gd name="connsiteX3" fmla="*/ 146965 w 152521"/>
                  <a:gd name="connsiteY3" fmla="*/ 98259 h 9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1" h="96597">
                    <a:moveTo>
                      <a:pt x="0" y="13407"/>
                    </a:moveTo>
                    <a:lnTo>
                      <a:pt x="7740" y="0"/>
                    </a:lnTo>
                    <a:lnTo>
                      <a:pt x="154706" y="84853"/>
                    </a:lnTo>
                    <a:lnTo>
                      <a:pt x="146965" y="98259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55" name="Freeform: Shape 443">
                <a:extLst>
                  <a:ext uri="{FF2B5EF4-FFF2-40B4-BE49-F238E27FC236}">
                    <a16:creationId xmlns:a16="http://schemas.microsoft.com/office/drawing/2014/main" id="{4785496C-0B48-2808-8FD7-86CDCA345126}"/>
                  </a:ext>
                </a:extLst>
              </p:cNvPr>
              <p:cNvSpPr/>
              <p:nvPr/>
            </p:nvSpPr>
            <p:spPr>
              <a:xfrm>
                <a:off x="1073039" y="2007576"/>
                <a:ext cx="96597" cy="152522"/>
              </a:xfrm>
              <a:custGeom>
                <a:avLst/>
                <a:gdLst>
                  <a:gd name="connsiteX0" fmla="*/ 0 w 96597"/>
                  <a:gd name="connsiteY0" fmla="*/ 7740 h 152521"/>
                  <a:gd name="connsiteX1" fmla="*/ 13408 w 96597"/>
                  <a:gd name="connsiteY1" fmla="*/ 0 h 152521"/>
                  <a:gd name="connsiteX2" fmla="*/ 98261 w 96597"/>
                  <a:gd name="connsiteY2" fmla="*/ 146982 h 152521"/>
                  <a:gd name="connsiteX3" fmla="*/ 84853 w 96597"/>
                  <a:gd name="connsiteY3" fmla="*/ 154723 h 15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97" h="152521">
                    <a:moveTo>
                      <a:pt x="0" y="7740"/>
                    </a:moveTo>
                    <a:lnTo>
                      <a:pt x="13408" y="0"/>
                    </a:lnTo>
                    <a:lnTo>
                      <a:pt x="98261" y="146982"/>
                    </a:lnTo>
                    <a:lnTo>
                      <a:pt x="84853" y="154723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grpSp>
            <p:nvGrpSpPr>
              <p:cNvPr id="56" name="Graphic 435">
                <a:extLst>
                  <a:ext uri="{FF2B5EF4-FFF2-40B4-BE49-F238E27FC236}">
                    <a16:creationId xmlns:a16="http://schemas.microsoft.com/office/drawing/2014/main" id="{9271D5E1-1355-353C-094A-AA841BF3F934}"/>
                  </a:ext>
                </a:extLst>
              </p:cNvPr>
              <p:cNvGrpSpPr/>
              <p:nvPr/>
            </p:nvGrpSpPr>
            <p:grpSpPr>
              <a:xfrm>
                <a:off x="1161833" y="1887863"/>
                <a:ext cx="310127" cy="139812"/>
                <a:chOff x="1161833" y="1887863"/>
                <a:chExt cx="310127" cy="139812"/>
              </a:xfrm>
              <a:grpFill/>
            </p:grpSpPr>
            <p:sp>
              <p:nvSpPr>
                <p:cNvPr id="82" name="Freeform: Shape 445">
                  <a:extLst>
                    <a:ext uri="{FF2B5EF4-FFF2-40B4-BE49-F238E27FC236}">
                      <a16:creationId xmlns:a16="http://schemas.microsoft.com/office/drawing/2014/main" id="{BA2CB220-C445-1A92-24E2-7BF10241A275}"/>
                    </a:ext>
                  </a:extLst>
                </p:cNvPr>
                <p:cNvSpPr/>
                <p:nvPr/>
              </p:nvSpPr>
              <p:spPr>
                <a:xfrm>
                  <a:off x="1450090" y="1887863"/>
                  <a:ext cx="20336" cy="66093"/>
                </a:xfrm>
                <a:custGeom>
                  <a:avLst/>
                  <a:gdLst>
                    <a:gd name="connsiteX0" fmla="*/ 0 w 20336"/>
                    <a:gd name="connsiteY0" fmla="*/ 1618 h 66092"/>
                    <a:gd name="connsiteX1" fmla="*/ 15396 w 20336"/>
                    <a:gd name="connsiteY1" fmla="*/ 0 h 66092"/>
                    <a:gd name="connsiteX2" fmla="*/ 22188 w 20336"/>
                    <a:gd name="connsiteY2" fmla="*/ 64642 h 66092"/>
                    <a:gd name="connsiteX3" fmla="*/ 6792 w 20336"/>
                    <a:gd name="connsiteY3" fmla="*/ 66260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36" h="66092">
                      <a:moveTo>
                        <a:pt x="0" y="1618"/>
                      </a:moveTo>
                      <a:lnTo>
                        <a:pt x="15396" y="0"/>
                      </a:lnTo>
                      <a:lnTo>
                        <a:pt x="22188" y="64642"/>
                      </a:lnTo>
                      <a:lnTo>
                        <a:pt x="6792" y="66260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83" name="Freeform: Shape 446">
                  <a:extLst>
                    <a:ext uri="{FF2B5EF4-FFF2-40B4-BE49-F238E27FC236}">
                      <a16:creationId xmlns:a16="http://schemas.microsoft.com/office/drawing/2014/main" id="{7F731441-5700-4235-FB10-0B9B5067DD49}"/>
                    </a:ext>
                  </a:extLst>
                </p:cNvPr>
                <p:cNvSpPr/>
                <p:nvPr/>
              </p:nvSpPr>
              <p:spPr>
                <a:xfrm>
                  <a:off x="1351374" y="1902701"/>
                  <a:ext cx="27962" cy="66093"/>
                </a:xfrm>
                <a:custGeom>
                  <a:avLst/>
                  <a:gdLst>
                    <a:gd name="connsiteX0" fmla="*/ 0 w 27962"/>
                    <a:gd name="connsiteY0" fmla="*/ 3219 h 66092"/>
                    <a:gd name="connsiteX1" fmla="*/ 15168 w 27962"/>
                    <a:gd name="connsiteY1" fmla="*/ 0 h 66092"/>
                    <a:gd name="connsiteX2" fmla="*/ 28662 w 27962"/>
                    <a:gd name="connsiteY2" fmla="*/ 63583 h 66092"/>
                    <a:gd name="connsiteX3" fmla="*/ 13494 w 27962"/>
                    <a:gd name="connsiteY3" fmla="*/ 66802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62" h="66092">
                      <a:moveTo>
                        <a:pt x="0" y="3219"/>
                      </a:moveTo>
                      <a:lnTo>
                        <a:pt x="15168" y="0"/>
                      </a:lnTo>
                      <a:lnTo>
                        <a:pt x="28662" y="63583"/>
                      </a:lnTo>
                      <a:lnTo>
                        <a:pt x="13494" y="6680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84" name="Freeform: Shape 447">
                  <a:extLst>
                    <a:ext uri="{FF2B5EF4-FFF2-40B4-BE49-F238E27FC236}">
                      <a16:creationId xmlns:a16="http://schemas.microsoft.com/office/drawing/2014/main" id="{5C5A02AC-2990-4C3E-9A15-FCCC104FEA5E}"/>
                    </a:ext>
                  </a:extLst>
                </p:cNvPr>
                <p:cNvSpPr/>
                <p:nvPr/>
              </p:nvSpPr>
              <p:spPr>
                <a:xfrm>
                  <a:off x="1255000" y="1927800"/>
                  <a:ext cx="33046" cy="66093"/>
                </a:xfrm>
                <a:custGeom>
                  <a:avLst/>
                  <a:gdLst>
                    <a:gd name="connsiteX0" fmla="*/ 0 w 33046"/>
                    <a:gd name="connsiteY0" fmla="*/ 4779 h 66092"/>
                    <a:gd name="connsiteX1" fmla="*/ 14725 w 33046"/>
                    <a:gd name="connsiteY1" fmla="*/ 0 h 66092"/>
                    <a:gd name="connsiteX2" fmla="*/ 34791 w 33046"/>
                    <a:gd name="connsiteY2" fmla="*/ 61828 h 66092"/>
                    <a:gd name="connsiteX3" fmla="*/ 20065 w 33046"/>
                    <a:gd name="connsiteY3" fmla="*/ 66607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46" h="66092">
                      <a:moveTo>
                        <a:pt x="0" y="4779"/>
                      </a:moveTo>
                      <a:lnTo>
                        <a:pt x="14725" y="0"/>
                      </a:lnTo>
                      <a:lnTo>
                        <a:pt x="34791" y="61828"/>
                      </a:lnTo>
                      <a:lnTo>
                        <a:pt x="20065" y="6660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85" name="Freeform: Shape 448">
                  <a:extLst>
                    <a:ext uri="{FF2B5EF4-FFF2-40B4-BE49-F238E27FC236}">
                      <a16:creationId xmlns:a16="http://schemas.microsoft.com/office/drawing/2014/main" id="{F60F340A-BC1B-077C-E4A7-45B70382D40D}"/>
                    </a:ext>
                  </a:extLst>
                </p:cNvPr>
                <p:cNvSpPr/>
                <p:nvPr/>
              </p:nvSpPr>
              <p:spPr>
                <a:xfrm>
                  <a:off x="1161833" y="1962929"/>
                  <a:ext cx="38130" cy="63551"/>
                </a:xfrm>
                <a:custGeom>
                  <a:avLst/>
                  <a:gdLst>
                    <a:gd name="connsiteX0" fmla="*/ 0 w 38130"/>
                    <a:gd name="connsiteY0" fmla="*/ 6299 h 63550"/>
                    <a:gd name="connsiteX1" fmla="*/ 14170 w 38130"/>
                    <a:gd name="connsiteY1" fmla="*/ 0 h 63550"/>
                    <a:gd name="connsiteX2" fmla="*/ 40573 w 38130"/>
                    <a:gd name="connsiteY2" fmla="*/ 59397 h 63550"/>
                    <a:gd name="connsiteX3" fmla="*/ 26403 w 38130"/>
                    <a:gd name="connsiteY3" fmla="*/ 65695 h 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30" h="63550">
                      <a:moveTo>
                        <a:pt x="0" y="6299"/>
                      </a:moveTo>
                      <a:lnTo>
                        <a:pt x="14170" y="0"/>
                      </a:lnTo>
                      <a:lnTo>
                        <a:pt x="40573" y="59397"/>
                      </a:lnTo>
                      <a:lnTo>
                        <a:pt x="26403" y="6569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  <p:grpSp>
            <p:nvGrpSpPr>
              <p:cNvPr id="57" name="Graphic 435">
                <a:extLst>
                  <a:ext uri="{FF2B5EF4-FFF2-40B4-BE49-F238E27FC236}">
                    <a16:creationId xmlns:a16="http://schemas.microsoft.com/office/drawing/2014/main" id="{A0CA62E8-7B45-C480-3310-D44245F9B0D7}"/>
                  </a:ext>
                </a:extLst>
              </p:cNvPr>
              <p:cNvGrpSpPr/>
              <p:nvPr/>
            </p:nvGrpSpPr>
            <p:grpSpPr>
              <a:xfrm>
                <a:off x="1643159" y="1887852"/>
                <a:ext cx="310127" cy="139812"/>
                <a:chOff x="1643159" y="1887852"/>
                <a:chExt cx="310127" cy="139812"/>
              </a:xfrm>
              <a:grpFill/>
            </p:grpSpPr>
            <p:sp>
              <p:nvSpPr>
                <p:cNvPr id="78" name="Freeform: Shape 450">
                  <a:extLst>
                    <a:ext uri="{FF2B5EF4-FFF2-40B4-BE49-F238E27FC236}">
                      <a16:creationId xmlns:a16="http://schemas.microsoft.com/office/drawing/2014/main" id="{DAC331BF-3BC2-FB03-F62A-5D54747A94CA}"/>
                    </a:ext>
                  </a:extLst>
                </p:cNvPr>
                <p:cNvSpPr/>
                <p:nvPr/>
              </p:nvSpPr>
              <p:spPr>
                <a:xfrm>
                  <a:off x="1643159" y="1887852"/>
                  <a:ext cx="20336" cy="66093"/>
                </a:xfrm>
                <a:custGeom>
                  <a:avLst/>
                  <a:gdLst>
                    <a:gd name="connsiteX0" fmla="*/ 0 w 20336"/>
                    <a:gd name="connsiteY0" fmla="*/ 64636 h 66092"/>
                    <a:gd name="connsiteX1" fmla="*/ 6857 w 20336"/>
                    <a:gd name="connsiteY1" fmla="*/ 0 h 66092"/>
                    <a:gd name="connsiteX2" fmla="*/ 22252 w 20336"/>
                    <a:gd name="connsiteY2" fmla="*/ 1633 h 66092"/>
                    <a:gd name="connsiteX3" fmla="*/ 15394 w 20336"/>
                    <a:gd name="connsiteY3" fmla="*/ 66269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36" h="66092">
                      <a:moveTo>
                        <a:pt x="0" y="64636"/>
                      </a:moveTo>
                      <a:lnTo>
                        <a:pt x="6857" y="0"/>
                      </a:lnTo>
                      <a:lnTo>
                        <a:pt x="22252" y="1633"/>
                      </a:lnTo>
                      <a:lnTo>
                        <a:pt x="15394" y="6626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9" name="Freeform: Shape 451">
                  <a:extLst>
                    <a:ext uri="{FF2B5EF4-FFF2-40B4-BE49-F238E27FC236}">
                      <a16:creationId xmlns:a16="http://schemas.microsoft.com/office/drawing/2014/main" id="{E70C1895-2AC7-E450-0AA8-DE33E5082027}"/>
                    </a:ext>
                  </a:extLst>
                </p:cNvPr>
                <p:cNvSpPr/>
                <p:nvPr/>
              </p:nvSpPr>
              <p:spPr>
                <a:xfrm>
                  <a:off x="1735458" y="1902708"/>
                  <a:ext cx="27962" cy="66093"/>
                </a:xfrm>
                <a:custGeom>
                  <a:avLst/>
                  <a:gdLst>
                    <a:gd name="connsiteX0" fmla="*/ 0 w 27962"/>
                    <a:gd name="connsiteY0" fmla="*/ 63589 h 66092"/>
                    <a:gd name="connsiteX1" fmla="*/ 13461 w 27962"/>
                    <a:gd name="connsiteY1" fmla="*/ 0 h 66092"/>
                    <a:gd name="connsiteX2" fmla="*/ 28631 w 27962"/>
                    <a:gd name="connsiteY2" fmla="*/ 3211 h 66092"/>
                    <a:gd name="connsiteX3" fmla="*/ 15170 w 27962"/>
                    <a:gd name="connsiteY3" fmla="*/ 66801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62" h="66092">
                      <a:moveTo>
                        <a:pt x="0" y="63589"/>
                      </a:moveTo>
                      <a:lnTo>
                        <a:pt x="13461" y="0"/>
                      </a:lnTo>
                      <a:lnTo>
                        <a:pt x="28631" y="3211"/>
                      </a:lnTo>
                      <a:lnTo>
                        <a:pt x="15170" y="6680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80" name="Freeform: Shape 452">
                  <a:extLst>
                    <a:ext uri="{FF2B5EF4-FFF2-40B4-BE49-F238E27FC236}">
                      <a16:creationId xmlns:a16="http://schemas.microsoft.com/office/drawing/2014/main" id="{36A039FB-6AAA-C6FB-E619-E448CED1FA0B}"/>
                    </a:ext>
                  </a:extLst>
                </p:cNvPr>
                <p:cNvSpPr/>
                <p:nvPr/>
              </p:nvSpPr>
              <p:spPr>
                <a:xfrm>
                  <a:off x="1825714" y="1927739"/>
                  <a:ext cx="33046" cy="66093"/>
                </a:xfrm>
                <a:custGeom>
                  <a:avLst/>
                  <a:gdLst>
                    <a:gd name="connsiteX0" fmla="*/ 0 w 33046"/>
                    <a:gd name="connsiteY0" fmla="*/ 61828 h 66092"/>
                    <a:gd name="connsiteX1" fmla="*/ 20065 w 33046"/>
                    <a:gd name="connsiteY1" fmla="*/ 0 h 66092"/>
                    <a:gd name="connsiteX2" fmla="*/ 34791 w 33046"/>
                    <a:gd name="connsiteY2" fmla="*/ 4779 h 66092"/>
                    <a:gd name="connsiteX3" fmla="*/ 14725 w 33046"/>
                    <a:gd name="connsiteY3" fmla="*/ 66607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46" h="66092">
                      <a:moveTo>
                        <a:pt x="0" y="61828"/>
                      </a:moveTo>
                      <a:lnTo>
                        <a:pt x="20065" y="0"/>
                      </a:lnTo>
                      <a:lnTo>
                        <a:pt x="34791" y="4779"/>
                      </a:lnTo>
                      <a:lnTo>
                        <a:pt x="14725" y="6660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81" name="Freeform: Shape 453">
                  <a:extLst>
                    <a:ext uri="{FF2B5EF4-FFF2-40B4-BE49-F238E27FC236}">
                      <a16:creationId xmlns:a16="http://schemas.microsoft.com/office/drawing/2014/main" id="{562F0DA4-49F5-C25D-E287-FE65E4AAAA59}"/>
                    </a:ext>
                  </a:extLst>
                </p:cNvPr>
                <p:cNvSpPr/>
                <p:nvPr/>
              </p:nvSpPr>
              <p:spPr>
                <a:xfrm>
                  <a:off x="1913015" y="1962929"/>
                  <a:ext cx="38130" cy="63551"/>
                </a:xfrm>
                <a:custGeom>
                  <a:avLst/>
                  <a:gdLst>
                    <a:gd name="connsiteX0" fmla="*/ 0 w 38130"/>
                    <a:gd name="connsiteY0" fmla="*/ 59390 h 63550"/>
                    <a:gd name="connsiteX1" fmla="*/ 26409 w 38130"/>
                    <a:gd name="connsiteY1" fmla="*/ 0 h 63550"/>
                    <a:gd name="connsiteX2" fmla="*/ 40578 w 38130"/>
                    <a:gd name="connsiteY2" fmla="*/ 6300 h 63550"/>
                    <a:gd name="connsiteX3" fmla="*/ 14168 w 38130"/>
                    <a:gd name="connsiteY3" fmla="*/ 65690 h 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30" h="63550">
                      <a:moveTo>
                        <a:pt x="0" y="59390"/>
                      </a:moveTo>
                      <a:lnTo>
                        <a:pt x="26409" y="0"/>
                      </a:lnTo>
                      <a:lnTo>
                        <a:pt x="40578" y="6300"/>
                      </a:lnTo>
                      <a:lnTo>
                        <a:pt x="14168" y="65690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  <p:grpSp>
            <p:nvGrpSpPr>
              <p:cNvPr id="58" name="Graphic 435">
                <a:extLst>
                  <a:ext uri="{FF2B5EF4-FFF2-40B4-BE49-F238E27FC236}">
                    <a16:creationId xmlns:a16="http://schemas.microsoft.com/office/drawing/2014/main" id="{5DBF909D-5709-EA30-879D-0A34564BEBBF}"/>
                  </a:ext>
                </a:extLst>
              </p:cNvPr>
              <p:cNvGrpSpPr/>
              <p:nvPr/>
            </p:nvGrpSpPr>
            <p:grpSpPr>
              <a:xfrm>
                <a:off x="2368494" y="2443386"/>
                <a:ext cx="139812" cy="310128"/>
                <a:chOff x="2368494" y="2443386"/>
                <a:chExt cx="139812" cy="310128"/>
              </a:xfrm>
              <a:grpFill/>
            </p:grpSpPr>
            <p:sp>
              <p:nvSpPr>
                <p:cNvPr id="74" name="Freeform: Shape 455">
                  <a:extLst>
                    <a:ext uri="{FF2B5EF4-FFF2-40B4-BE49-F238E27FC236}">
                      <a16:creationId xmlns:a16="http://schemas.microsoft.com/office/drawing/2014/main" id="{E5DA5A0F-4AED-6EEA-20C4-D0E56D8D3726}"/>
                    </a:ext>
                  </a:extLst>
                </p:cNvPr>
                <p:cNvSpPr/>
                <p:nvPr/>
              </p:nvSpPr>
              <p:spPr>
                <a:xfrm>
                  <a:off x="2443003" y="2731765"/>
                  <a:ext cx="66093" cy="20336"/>
                </a:xfrm>
                <a:custGeom>
                  <a:avLst/>
                  <a:gdLst>
                    <a:gd name="connsiteX0" fmla="*/ 1652 w 66092"/>
                    <a:gd name="connsiteY0" fmla="*/ 22192 h 20336"/>
                    <a:gd name="connsiteX1" fmla="*/ 0 w 66092"/>
                    <a:gd name="connsiteY1" fmla="*/ 6787 h 20336"/>
                    <a:gd name="connsiteX2" fmla="*/ 64644 w 66092"/>
                    <a:gd name="connsiteY2" fmla="*/ 0 h 20336"/>
                    <a:gd name="connsiteX3" fmla="*/ 66296 w 66092"/>
                    <a:gd name="connsiteY3" fmla="*/ 15405 h 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0336">
                      <a:moveTo>
                        <a:pt x="1652" y="22192"/>
                      </a:moveTo>
                      <a:lnTo>
                        <a:pt x="0" y="6787"/>
                      </a:lnTo>
                      <a:lnTo>
                        <a:pt x="64644" y="0"/>
                      </a:lnTo>
                      <a:lnTo>
                        <a:pt x="66296" y="1540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5" name="Freeform: Shape 456">
                  <a:extLst>
                    <a:ext uri="{FF2B5EF4-FFF2-40B4-BE49-F238E27FC236}">
                      <a16:creationId xmlns:a16="http://schemas.microsoft.com/office/drawing/2014/main" id="{7E260A48-D58D-25C9-B39A-8FFF46E7B427}"/>
                    </a:ext>
                  </a:extLst>
                </p:cNvPr>
                <p:cNvSpPr/>
                <p:nvPr/>
              </p:nvSpPr>
              <p:spPr>
                <a:xfrm>
                  <a:off x="2427664" y="2633141"/>
                  <a:ext cx="66093" cy="27962"/>
                </a:xfrm>
                <a:custGeom>
                  <a:avLst/>
                  <a:gdLst>
                    <a:gd name="connsiteX0" fmla="*/ 0 w 66092"/>
                    <a:gd name="connsiteY0" fmla="*/ 13442 h 27962"/>
                    <a:gd name="connsiteX1" fmla="*/ 63596 w 66092"/>
                    <a:gd name="connsiteY1" fmla="*/ 0 h 27962"/>
                    <a:gd name="connsiteX2" fmla="*/ 66797 w 66092"/>
                    <a:gd name="connsiteY2" fmla="*/ 15147 h 27962"/>
                    <a:gd name="connsiteX3" fmla="*/ 3202 w 66092"/>
                    <a:gd name="connsiteY3" fmla="*/ 28589 h 27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7962">
                      <a:moveTo>
                        <a:pt x="0" y="13442"/>
                      </a:moveTo>
                      <a:lnTo>
                        <a:pt x="63596" y="0"/>
                      </a:lnTo>
                      <a:lnTo>
                        <a:pt x="66797" y="15147"/>
                      </a:lnTo>
                      <a:lnTo>
                        <a:pt x="3202" y="2858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6" name="Freeform: Shape 457">
                  <a:extLst>
                    <a:ext uri="{FF2B5EF4-FFF2-40B4-BE49-F238E27FC236}">
                      <a16:creationId xmlns:a16="http://schemas.microsoft.com/office/drawing/2014/main" id="{4E64F759-A673-9848-7B1F-1A51776C5807}"/>
                    </a:ext>
                  </a:extLst>
                </p:cNvPr>
                <p:cNvSpPr/>
                <p:nvPr/>
              </p:nvSpPr>
              <p:spPr>
                <a:xfrm>
                  <a:off x="2402806" y="2536559"/>
                  <a:ext cx="66093" cy="33046"/>
                </a:xfrm>
                <a:custGeom>
                  <a:avLst/>
                  <a:gdLst>
                    <a:gd name="connsiteX0" fmla="*/ 0 w 66092"/>
                    <a:gd name="connsiteY0" fmla="*/ 20065 h 33046"/>
                    <a:gd name="connsiteX1" fmla="*/ 61828 w 66092"/>
                    <a:gd name="connsiteY1" fmla="*/ 0 h 33046"/>
                    <a:gd name="connsiteX2" fmla="*/ 66607 w 66092"/>
                    <a:gd name="connsiteY2" fmla="*/ 14725 h 33046"/>
                    <a:gd name="connsiteX3" fmla="*/ 4779 w 66092"/>
                    <a:gd name="connsiteY3" fmla="*/ 34791 h 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33046">
                      <a:moveTo>
                        <a:pt x="0" y="20065"/>
                      </a:moveTo>
                      <a:lnTo>
                        <a:pt x="61828" y="0"/>
                      </a:lnTo>
                      <a:lnTo>
                        <a:pt x="66607" y="14725"/>
                      </a:lnTo>
                      <a:lnTo>
                        <a:pt x="4779" y="3479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7" name="Freeform: Shape 458">
                  <a:extLst>
                    <a:ext uri="{FF2B5EF4-FFF2-40B4-BE49-F238E27FC236}">
                      <a16:creationId xmlns:a16="http://schemas.microsoft.com/office/drawing/2014/main" id="{6CF566B8-C8C8-4859-C83F-4E70D348EC24}"/>
                    </a:ext>
                  </a:extLst>
                </p:cNvPr>
                <p:cNvSpPr/>
                <p:nvPr/>
              </p:nvSpPr>
              <p:spPr>
                <a:xfrm>
                  <a:off x="2368494" y="2443386"/>
                  <a:ext cx="63551" cy="38130"/>
                </a:xfrm>
                <a:custGeom>
                  <a:avLst/>
                  <a:gdLst>
                    <a:gd name="connsiteX0" fmla="*/ 0 w 63550"/>
                    <a:gd name="connsiteY0" fmla="*/ 26383 h 38130"/>
                    <a:gd name="connsiteX1" fmla="*/ 59403 w 63550"/>
                    <a:gd name="connsiteY1" fmla="*/ 0 h 38130"/>
                    <a:gd name="connsiteX2" fmla="*/ 65697 w 63550"/>
                    <a:gd name="connsiteY2" fmla="*/ 14171 h 38130"/>
                    <a:gd name="connsiteX3" fmla="*/ 6294 w 63550"/>
                    <a:gd name="connsiteY3" fmla="*/ 40555 h 3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50" h="38130">
                      <a:moveTo>
                        <a:pt x="0" y="26383"/>
                      </a:moveTo>
                      <a:lnTo>
                        <a:pt x="59403" y="0"/>
                      </a:lnTo>
                      <a:lnTo>
                        <a:pt x="65697" y="14171"/>
                      </a:lnTo>
                      <a:lnTo>
                        <a:pt x="6294" y="4055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  <p:grpSp>
            <p:nvGrpSpPr>
              <p:cNvPr id="59" name="Graphic 435">
                <a:extLst>
                  <a:ext uri="{FF2B5EF4-FFF2-40B4-BE49-F238E27FC236}">
                    <a16:creationId xmlns:a16="http://schemas.microsoft.com/office/drawing/2014/main" id="{9752884C-8FDF-1552-7B02-9F8C3702CBC7}"/>
                  </a:ext>
                </a:extLst>
              </p:cNvPr>
              <p:cNvGrpSpPr/>
              <p:nvPr/>
            </p:nvGrpSpPr>
            <p:grpSpPr>
              <a:xfrm>
                <a:off x="785249" y="2056051"/>
                <a:ext cx="261829" cy="256745"/>
                <a:chOff x="785249" y="2056051"/>
                <a:chExt cx="261829" cy="256745"/>
              </a:xfrm>
              <a:grpFill/>
            </p:grpSpPr>
            <p:sp>
              <p:nvSpPr>
                <p:cNvPr id="70" name="Freeform: Shape 460">
                  <a:extLst>
                    <a:ext uri="{FF2B5EF4-FFF2-40B4-BE49-F238E27FC236}">
                      <a16:creationId xmlns:a16="http://schemas.microsoft.com/office/drawing/2014/main" id="{B7AEFDF3-45F3-7FE9-D45F-6B9A7738BB84}"/>
                    </a:ext>
                  </a:extLst>
                </p:cNvPr>
                <p:cNvSpPr/>
                <p:nvPr/>
              </p:nvSpPr>
              <p:spPr>
                <a:xfrm>
                  <a:off x="997097" y="2056051"/>
                  <a:ext cx="48299" cy="61009"/>
                </a:xfrm>
                <a:custGeom>
                  <a:avLst/>
                  <a:gdLst>
                    <a:gd name="connsiteX0" fmla="*/ 0 w 48298"/>
                    <a:gd name="connsiteY0" fmla="*/ 8991 h 61008"/>
                    <a:gd name="connsiteX1" fmla="*/ 12635 w 48298"/>
                    <a:gd name="connsiteY1" fmla="*/ 0 h 61008"/>
                    <a:gd name="connsiteX2" fmla="*/ 50307 w 48298"/>
                    <a:gd name="connsiteY2" fmla="*/ 52941 h 61008"/>
                    <a:gd name="connsiteX3" fmla="*/ 37672 w 48298"/>
                    <a:gd name="connsiteY3" fmla="*/ 61932 h 6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98" h="61008">
                      <a:moveTo>
                        <a:pt x="0" y="8991"/>
                      </a:moveTo>
                      <a:lnTo>
                        <a:pt x="12635" y="0"/>
                      </a:lnTo>
                      <a:lnTo>
                        <a:pt x="50307" y="52941"/>
                      </a:lnTo>
                      <a:lnTo>
                        <a:pt x="37672" y="6193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1" name="Freeform: Shape 461">
                  <a:extLst>
                    <a:ext uri="{FF2B5EF4-FFF2-40B4-BE49-F238E27FC236}">
                      <a16:creationId xmlns:a16="http://schemas.microsoft.com/office/drawing/2014/main" id="{BE82FDE2-4CFE-08F3-52C4-F1E36EADA1C9}"/>
                    </a:ext>
                  </a:extLst>
                </p:cNvPr>
                <p:cNvSpPr/>
                <p:nvPr/>
              </p:nvSpPr>
              <p:spPr>
                <a:xfrm>
                  <a:off x="919203" y="2117624"/>
                  <a:ext cx="53383" cy="58467"/>
                </a:xfrm>
                <a:custGeom>
                  <a:avLst/>
                  <a:gdLst>
                    <a:gd name="connsiteX0" fmla="*/ 0 w 53382"/>
                    <a:gd name="connsiteY0" fmla="*/ 10261 h 58466"/>
                    <a:gd name="connsiteX1" fmla="*/ 11627 w 53382"/>
                    <a:gd name="connsiteY1" fmla="*/ 0 h 58466"/>
                    <a:gd name="connsiteX2" fmla="*/ 54637 w 53382"/>
                    <a:gd name="connsiteY2" fmla="*/ 48737 h 58466"/>
                    <a:gd name="connsiteX3" fmla="*/ 43010 w 53382"/>
                    <a:gd name="connsiteY3" fmla="*/ 58997 h 5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82" h="58466">
                      <a:moveTo>
                        <a:pt x="0" y="10261"/>
                      </a:moveTo>
                      <a:lnTo>
                        <a:pt x="11627" y="0"/>
                      </a:lnTo>
                      <a:lnTo>
                        <a:pt x="54637" y="48737"/>
                      </a:lnTo>
                      <a:lnTo>
                        <a:pt x="43010" y="5899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2" name="Freeform: Shape 462">
                  <a:extLst>
                    <a:ext uri="{FF2B5EF4-FFF2-40B4-BE49-F238E27FC236}">
                      <a16:creationId xmlns:a16="http://schemas.microsoft.com/office/drawing/2014/main" id="{4003F06F-67DB-CDBF-036A-E637DE870FDF}"/>
                    </a:ext>
                  </a:extLst>
                </p:cNvPr>
                <p:cNvSpPr/>
                <p:nvPr/>
              </p:nvSpPr>
              <p:spPr>
                <a:xfrm>
                  <a:off x="848324" y="2187113"/>
                  <a:ext cx="55925" cy="53383"/>
                </a:xfrm>
                <a:custGeom>
                  <a:avLst/>
                  <a:gdLst>
                    <a:gd name="connsiteX0" fmla="*/ 0 w 55924"/>
                    <a:gd name="connsiteY0" fmla="*/ 11400 h 53382"/>
                    <a:gd name="connsiteX1" fmla="*/ 10473 w 55924"/>
                    <a:gd name="connsiteY1" fmla="*/ 0 h 53382"/>
                    <a:gd name="connsiteX2" fmla="*/ 58320 w 55924"/>
                    <a:gd name="connsiteY2" fmla="*/ 43955 h 53382"/>
                    <a:gd name="connsiteX3" fmla="*/ 47847 w 55924"/>
                    <a:gd name="connsiteY3" fmla="*/ 55355 h 5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24" h="53382">
                      <a:moveTo>
                        <a:pt x="0" y="11400"/>
                      </a:moveTo>
                      <a:lnTo>
                        <a:pt x="10473" y="0"/>
                      </a:lnTo>
                      <a:lnTo>
                        <a:pt x="58320" y="43955"/>
                      </a:lnTo>
                      <a:lnTo>
                        <a:pt x="47847" y="5535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73" name="Freeform: Shape 463">
                  <a:extLst>
                    <a:ext uri="{FF2B5EF4-FFF2-40B4-BE49-F238E27FC236}">
                      <a16:creationId xmlns:a16="http://schemas.microsoft.com/office/drawing/2014/main" id="{FC479764-6C87-D052-2BDF-C0817E62E3EE}"/>
                    </a:ext>
                  </a:extLst>
                </p:cNvPr>
                <p:cNvSpPr/>
                <p:nvPr/>
              </p:nvSpPr>
              <p:spPr>
                <a:xfrm>
                  <a:off x="785249" y="2263739"/>
                  <a:ext cx="61009" cy="50841"/>
                </a:xfrm>
                <a:custGeom>
                  <a:avLst/>
                  <a:gdLst>
                    <a:gd name="connsiteX0" fmla="*/ 0 w 61008"/>
                    <a:gd name="connsiteY0" fmla="*/ 12430 h 50840"/>
                    <a:gd name="connsiteX1" fmla="*/ 9230 w 61008"/>
                    <a:gd name="connsiteY1" fmla="*/ 0 h 50840"/>
                    <a:gd name="connsiteX2" fmla="*/ 61418 w 61008"/>
                    <a:gd name="connsiteY2" fmla="*/ 38753 h 50840"/>
                    <a:gd name="connsiteX3" fmla="*/ 52188 w 61008"/>
                    <a:gd name="connsiteY3" fmla="*/ 51182 h 5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008" h="50840">
                      <a:moveTo>
                        <a:pt x="0" y="12430"/>
                      </a:moveTo>
                      <a:lnTo>
                        <a:pt x="9230" y="0"/>
                      </a:lnTo>
                      <a:lnTo>
                        <a:pt x="61418" y="38753"/>
                      </a:lnTo>
                      <a:lnTo>
                        <a:pt x="52188" y="5118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  <p:grpSp>
            <p:nvGrpSpPr>
              <p:cNvPr id="60" name="Graphic 435">
                <a:extLst>
                  <a:ext uri="{FF2B5EF4-FFF2-40B4-BE49-F238E27FC236}">
                    <a16:creationId xmlns:a16="http://schemas.microsoft.com/office/drawing/2014/main" id="{7AA2A946-07AE-F542-B0CD-D42CF97311AB}"/>
                  </a:ext>
                </a:extLst>
              </p:cNvPr>
              <p:cNvGrpSpPr/>
              <p:nvPr/>
            </p:nvGrpSpPr>
            <p:grpSpPr>
              <a:xfrm>
                <a:off x="2082166" y="2066817"/>
                <a:ext cx="256745" cy="261829"/>
                <a:chOff x="2082166" y="2066817"/>
                <a:chExt cx="256745" cy="261829"/>
              </a:xfrm>
              <a:grpFill/>
            </p:grpSpPr>
            <p:sp>
              <p:nvSpPr>
                <p:cNvPr id="66" name="Freeform: Shape 465">
                  <a:extLst>
                    <a:ext uri="{FF2B5EF4-FFF2-40B4-BE49-F238E27FC236}">
                      <a16:creationId xmlns:a16="http://schemas.microsoft.com/office/drawing/2014/main" id="{7F3D2F19-EE75-3FC5-2D51-5A3BD6D49752}"/>
                    </a:ext>
                  </a:extLst>
                </p:cNvPr>
                <p:cNvSpPr/>
                <p:nvPr/>
              </p:nvSpPr>
              <p:spPr>
                <a:xfrm>
                  <a:off x="2279112" y="2278668"/>
                  <a:ext cx="61009" cy="48299"/>
                </a:xfrm>
                <a:custGeom>
                  <a:avLst/>
                  <a:gdLst>
                    <a:gd name="connsiteX0" fmla="*/ 0 w 61008"/>
                    <a:gd name="connsiteY0" fmla="*/ 37719 h 48298"/>
                    <a:gd name="connsiteX1" fmla="*/ 52936 w 61008"/>
                    <a:gd name="connsiteY1" fmla="*/ 0 h 48298"/>
                    <a:gd name="connsiteX2" fmla="*/ 61919 w 61008"/>
                    <a:gd name="connsiteY2" fmla="*/ 12608 h 48298"/>
                    <a:gd name="connsiteX3" fmla="*/ 8984 w 61008"/>
                    <a:gd name="connsiteY3" fmla="*/ 50327 h 48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008" h="48298">
                      <a:moveTo>
                        <a:pt x="0" y="37719"/>
                      </a:moveTo>
                      <a:lnTo>
                        <a:pt x="52936" y="0"/>
                      </a:lnTo>
                      <a:lnTo>
                        <a:pt x="61919" y="12608"/>
                      </a:lnTo>
                      <a:lnTo>
                        <a:pt x="8984" y="5032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7" name="Freeform: Shape 466">
                  <a:extLst>
                    <a:ext uri="{FF2B5EF4-FFF2-40B4-BE49-F238E27FC236}">
                      <a16:creationId xmlns:a16="http://schemas.microsoft.com/office/drawing/2014/main" id="{DADA26CD-BA07-2548-4B51-75C20078DD6C}"/>
                    </a:ext>
                  </a:extLst>
                </p:cNvPr>
                <p:cNvSpPr/>
                <p:nvPr/>
              </p:nvSpPr>
              <p:spPr>
                <a:xfrm>
                  <a:off x="2220558" y="2200908"/>
                  <a:ext cx="58467" cy="53383"/>
                </a:xfrm>
                <a:custGeom>
                  <a:avLst/>
                  <a:gdLst>
                    <a:gd name="connsiteX0" fmla="*/ 0 w 58466"/>
                    <a:gd name="connsiteY0" fmla="*/ 43023 h 53382"/>
                    <a:gd name="connsiteX1" fmla="*/ 48724 w 58466"/>
                    <a:gd name="connsiteY1" fmla="*/ 0 h 53382"/>
                    <a:gd name="connsiteX2" fmla="*/ 58987 w 58466"/>
                    <a:gd name="connsiteY2" fmla="*/ 11624 h 53382"/>
                    <a:gd name="connsiteX3" fmla="*/ 10264 w 58466"/>
                    <a:gd name="connsiteY3" fmla="*/ 54647 h 5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466" h="53382">
                      <a:moveTo>
                        <a:pt x="0" y="43023"/>
                      </a:moveTo>
                      <a:lnTo>
                        <a:pt x="48724" y="0"/>
                      </a:lnTo>
                      <a:lnTo>
                        <a:pt x="58987" y="11624"/>
                      </a:lnTo>
                      <a:lnTo>
                        <a:pt x="10264" y="5464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8" name="Freeform: Shape 467">
                  <a:extLst>
                    <a:ext uri="{FF2B5EF4-FFF2-40B4-BE49-F238E27FC236}">
                      <a16:creationId xmlns:a16="http://schemas.microsoft.com/office/drawing/2014/main" id="{1CDDFA06-9E18-AE53-F5DA-9138916F251F}"/>
                    </a:ext>
                  </a:extLst>
                </p:cNvPr>
                <p:cNvSpPr/>
                <p:nvPr/>
              </p:nvSpPr>
              <p:spPr>
                <a:xfrm>
                  <a:off x="2154740" y="2129933"/>
                  <a:ext cx="53383" cy="55925"/>
                </a:xfrm>
                <a:custGeom>
                  <a:avLst/>
                  <a:gdLst>
                    <a:gd name="connsiteX0" fmla="*/ 0 w 53382"/>
                    <a:gd name="connsiteY0" fmla="*/ 47873 h 55924"/>
                    <a:gd name="connsiteX1" fmla="*/ 43936 w 53382"/>
                    <a:gd name="connsiteY1" fmla="*/ 0 h 55924"/>
                    <a:gd name="connsiteX2" fmla="*/ 55342 w 53382"/>
                    <a:gd name="connsiteY2" fmla="*/ 10468 h 55924"/>
                    <a:gd name="connsiteX3" fmla="*/ 11406 w 53382"/>
                    <a:gd name="connsiteY3" fmla="*/ 58341 h 55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82" h="55924">
                      <a:moveTo>
                        <a:pt x="0" y="47873"/>
                      </a:moveTo>
                      <a:lnTo>
                        <a:pt x="43936" y="0"/>
                      </a:lnTo>
                      <a:lnTo>
                        <a:pt x="55342" y="10468"/>
                      </a:lnTo>
                      <a:lnTo>
                        <a:pt x="11406" y="5834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9" name="Freeform: Shape 468">
                  <a:extLst>
                    <a:ext uri="{FF2B5EF4-FFF2-40B4-BE49-F238E27FC236}">
                      <a16:creationId xmlns:a16="http://schemas.microsoft.com/office/drawing/2014/main" id="{3A70F32E-DB55-86B0-4627-33803B00A7A4}"/>
                    </a:ext>
                  </a:extLst>
                </p:cNvPr>
                <p:cNvSpPr/>
                <p:nvPr/>
              </p:nvSpPr>
              <p:spPr>
                <a:xfrm>
                  <a:off x="2082166" y="2066817"/>
                  <a:ext cx="50841" cy="61009"/>
                </a:xfrm>
                <a:custGeom>
                  <a:avLst/>
                  <a:gdLst>
                    <a:gd name="connsiteX0" fmla="*/ 0 w 50840"/>
                    <a:gd name="connsiteY0" fmla="*/ 52174 h 61008"/>
                    <a:gd name="connsiteX1" fmla="*/ 38725 w 50840"/>
                    <a:gd name="connsiteY1" fmla="*/ 0 h 61008"/>
                    <a:gd name="connsiteX2" fmla="*/ 51156 w 50840"/>
                    <a:gd name="connsiteY2" fmla="*/ 9227 h 61008"/>
                    <a:gd name="connsiteX3" fmla="*/ 12431 w 50840"/>
                    <a:gd name="connsiteY3" fmla="*/ 61401 h 6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40" h="61008">
                      <a:moveTo>
                        <a:pt x="0" y="52174"/>
                      </a:moveTo>
                      <a:lnTo>
                        <a:pt x="38725" y="0"/>
                      </a:lnTo>
                      <a:lnTo>
                        <a:pt x="51156" y="9227"/>
                      </a:lnTo>
                      <a:lnTo>
                        <a:pt x="12431" y="6140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  <p:grpSp>
            <p:nvGrpSpPr>
              <p:cNvPr id="61" name="Graphic 435">
                <a:extLst>
                  <a:ext uri="{FF2B5EF4-FFF2-40B4-BE49-F238E27FC236}">
                    <a16:creationId xmlns:a16="http://schemas.microsoft.com/office/drawing/2014/main" id="{C5793217-1171-594B-9799-5E961E4E5BC0}"/>
                  </a:ext>
                </a:extLst>
              </p:cNvPr>
              <p:cNvGrpSpPr/>
              <p:nvPr/>
            </p:nvGrpSpPr>
            <p:grpSpPr>
              <a:xfrm>
                <a:off x="606158" y="2443467"/>
                <a:ext cx="139812" cy="310128"/>
                <a:chOff x="606158" y="2443467"/>
                <a:chExt cx="139812" cy="310128"/>
              </a:xfrm>
              <a:grpFill/>
            </p:grpSpPr>
            <p:sp>
              <p:nvSpPr>
                <p:cNvPr id="62" name="Freeform: Shape 470">
                  <a:extLst>
                    <a:ext uri="{FF2B5EF4-FFF2-40B4-BE49-F238E27FC236}">
                      <a16:creationId xmlns:a16="http://schemas.microsoft.com/office/drawing/2014/main" id="{9252283C-734E-5006-82A1-D7CEBB98BAA7}"/>
                    </a:ext>
                  </a:extLst>
                </p:cNvPr>
                <p:cNvSpPr/>
                <p:nvPr/>
              </p:nvSpPr>
              <p:spPr>
                <a:xfrm>
                  <a:off x="606158" y="2731765"/>
                  <a:ext cx="66093" cy="20336"/>
                </a:xfrm>
                <a:custGeom>
                  <a:avLst/>
                  <a:gdLst>
                    <a:gd name="connsiteX0" fmla="*/ 64644 w 66092"/>
                    <a:gd name="connsiteY0" fmla="*/ 22192 h 20336"/>
                    <a:gd name="connsiteX1" fmla="*/ 0 w 66092"/>
                    <a:gd name="connsiteY1" fmla="*/ 15405 h 20336"/>
                    <a:gd name="connsiteX2" fmla="*/ 1652 w 66092"/>
                    <a:gd name="connsiteY2" fmla="*/ 0 h 20336"/>
                    <a:gd name="connsiteX3" fmla="*/ 66271 w 66092"/>
                    <a:gd name="connsiteY3" fmla="*/ 6787 h 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0336">
                      <a:moveTo>
                        <a:pt x="64644" y="22192"/>
                      </a:moveTo>
                      <a:lnTo>
                        <a:pt x="0" y="15405"/>
                      </a:lnTo>
                      <a:lnTo>
                        <a:pt x="1652" y="0"/>
                      </a:lnTo>
                      <a:lnTo>
                        <a:pt x="66271" y="678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3" name="Freeform: Shape 471">
                  <a:extLst>
                    <a:ext uri="{FF2B5EF4-FFF2-40B4-BE49-F238E27FC236}">
                      <a16:creationId xmlns:a16="http://schemas.microsoft.com/office/drawing/2014/main" id="{F01D0E73-9018-B5E1-AE5A-7CF57FD861DD}"/>
                    </a:ext>
                  </a:extLst>
                </p:cNvPr>
                <p:cNvSpPr/>
                <p:nvPr/>
              </p:nvSpPr>
              <p:spPr>
                <a:xfrm>
                  <a:off x="621021" y="2633029"/>
                  <a:ext cx="66093" cy="27962"/>
                </a:xfrm>
                <a:custGeom>
                  <a:avLst/>
                  <a:gdLst>
                    <a:gd name="connsiteX0" fmla="*/ 0 w 66092"/>
                    <a:gd name="connsiteY0" fmla="*/ 15143 h 27962"/>
                    <a:gd name="connsiteX1" fmla="*/ 3215 w 66092"/>
                    <a:gd name="connsiteY1" fmla="*/ 0 h 27962"/>
                    <a:gd name="connsiteX2" fmla="*/ 66798 w 66092"/>
                    <a:gd name="connsiteY2" fmla="*/ 13500 h 27962"/>
                    <a:gd name="connsiteX3" fmla="*/ 63583 w 66092"/>
                    <a:gd name="connsiteY3" fmla="*/ 28644 h 27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7962">
                      <a:moveTo>
                        <a:pt x="0" y="15143"/>
                      </a:moveTo>
                      <a:lnTo>
                        <a:pt x="3215" y="0"/>
                      </a:lnTo>
                      <a:lnTo>
                        <a:pt x="66798" y="13500"/>
                      </a:lnTo>
                      <a:lnTo>
                        <a:pt x="63583" y="28644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4" name="Freeform: Shape 472">
                  <a:extLst>
                    <a:ext uri="{FF2B5EF4-FFF2-40B4-BE49-F238E27FC236}">
                      <a16:creationId xmlns:a16="http://schemas.microsoft.com/office/drawing/2014/main" id="{E1548158-162E-F282-C350-1ACB9CA9EE40}"/>
                    </a:ext>
                  </a:extLst>
                </p:cNvPr>
                <p:cNvSpPr/>
                <p:nvPr/>
              </p:nvSpPr>
              <p:spPr>
                <a:xfrm>
                  <a:off x="646093" y="2536605"/>
                  <a:ext cx="66093" cy="33046"/>
                </a:xfrm>
                <a:custGeom>
                  <a:avLst/>
                  <a:gdLst>
                    <a:gd name="connsiteX0" fmla="*/ 0 w 66092"/>
                    <a:gd name="connsiteY0" fmla="*/ 14724 h 33046"/>
                    <a:gd name="connsiteX1" fmla="*/ 4779 w 66092"/>
                    <a:gd name="connsiteY1" fmla="*/ 0 h 33046"/>
                    <a:gd name="connsiteX2" fmla="*/ 66600 w 66092"/>
                    <a:gd name="connsiteY2" fmla="*/ 20065 h 33046"/>
                    <a:gd name="connsiteX3" fmla="*/ 61821 w 66092"/>
                    <a:gd name="connsiteY3" fmla="*/ 34789 h 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33046">
                      <a:moveTo>
                        <a:pt x="0" y="14724"/>
                      </a:moveTo>
                      <a:lnTo>
                        <a:pt x="4779" y="0"/>
                      </a:lnTo>
                      <a:lnTo>
                        <a:pt x="66600" y="20065"/>
                      </a:lnTo>
                      <a:lnTo>
                        <a:pt x="61821" y="3478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  <p:sp>
              <p:nvSpPr>
                <p:cNvPr id="65" name="Freeform: Shape 473">
                  <a:extLst>
                    <a:ext uri="{FF2B5EF4-FFF2-40B4-BE49-F238E27FC236}">
                      <a16:creationId xmlns:a16="http://schemas.microsoft.com/office/drawing/2014/main" id="{1F1F5AD6-3CD7-BE93-0886-223C5641EA9C}"/>
                    </a:ext>
                  </a:extLst>
                </p:cNvPr>
                <p:cNvSpPr/>
                <p:nvPr/>
              </p:nvSpPr>
              <p:spPr>
                <a:xfrm>
                  <a:off x="681250" y="2443467"/>
                  <a:ext cx="63551" cy="38130"/>
                </a:xfrm>
                <a:custGeom>
                  <a:avLst/>
                  <a:gdLst>
                    <a:gd name="connsiteX0" fmla="*/ 0 w 63550"/>
                    <a:gd name="connsiteY0" fmla="*/ 14170 h 38130"/>
                    <a:gd name="connsiteX1" fmla="*/ 6299 w 63550"/>
                    <a:gd name="connsiteY1" fmla="*/ 0 h 38130"/>
                    <a:gd name="connsiteX2" fmla="*/ 65695 w 63550"/>
                    <a:gd name="connsiteY2" fmla="*/ 26403 h 38130"/>
                    <a:gd name="connsiteX3" fmla="*/ 59397 w 63550"/>
                    <a:gd name="connsiteY3" fmla="*/ 40573 h 3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50" h="38130">
                      <a:moveTo>
                        <a:pt x="0" y="14170"/>
                      </a:moveTo>
                      <a:lnTo>
                        <a:pt x="6299" y="0"/>
                      </a:lnTo>
                      <a:lnTo>
                        <a:pt x="65695" y="26403"/>
                      </a:lnTo>
                      <a:lnTo>
                        <a:pt x="59397" y="40573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200"/>
                </a:p>
              </p:txBody>
            </p:sp>
          </p:grpSp>
        </p:grpSp>
      </p:grpSp>
      <p:grpSp>
        <p:nvGrpSpPr>
          <p:cNvPr id="86" name="Group 8">
            <a:extLst>
              <a:ext uri="{FF2B5EF4-FFF2-40B4-BE49-F238E27FC236}">
                <a16:creationId xmlns:a16="http://schemas.microsoft.com/office/drawing/2014/main" id="{7EA4D57F-0ED7-EC7D-688C-EE3C84CB1ACF}"/>
              </a:ext>
            </a:extLst>
          </p:cNvPr>
          <p:cNvGrpSpPr/>
          <p:nvPr/>
        </p:nvGrpSpPr>
        <p:grpSpPr>
          <a:xfrm>
            <a:off x="8812659" y="3628641"/>
            <a:ext cx="1148458" cy="1187759"/>
            <a:chOff x="1397524" y="2152591"/>
            <a:chExt cx="649667" cy="671899"/>
          </a:xfrm>
        </p:grpSpPr>
        <p:sp>
          <p:nvSpPr>
            <p:cNvPr id="87" name="Oval 484">
              <a:extLst>
                <a:ext uri="{FF2B5EF4-FFF2-40B4-BE49-F238E27FC236}">
                  <a16:creationId xmlns:a16="http://schemas.microsoft.com/office/drawing/2014/main" id="{7B88987F-C885-0F9C-3687-D83E94902076}"/>
                </a:ext>
              </a:extLst>
            </p:cNvPr>
            <p:cNvSpPr/>
            <p:nvPr/>
          </p:nvSpPr>
          <p:spPr>
            <a:xfrm>
              <a:off x="1397524" y="2152591"/>
              <a:ext cx="649667" cy="671899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bg2"/>
              </a:solidFill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8" name="TextBox 505">
              <a:extLst>
                <a:ext uri="{FF2B5EF4-FFF2-40B4-BE49-F238E27FC236}">
                  <a16:creationId xmlns:a16="http://schemas.microsoft.com/office/drawing/2014/main" id="{7D0874E2-4BE7-042F-5BD3-D1A55A196B31}"/>
                </a:ext>
              </a:extLst>
            </p:cNvPr>
            <p:cNvSpPr txBox="1"/>
            <p:nvPr/>
          </p:nvSpPr>
          <p:spPr>
            <a:xfrm>
              <a:off x="1402826" y="2348718"/>
              <a:ext cx="641647" cy="29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>
                  <a:solidFill>
                    <a:schemeClr val="bg1"/>
                  </a:solidFill>
                  <a:latin typeface="+mj-lt"/>
                </a:rPr>
                <a:t>50%</a:t>
              </a:r>
              <a:endParaRPr lang="en-US" sz="36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40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Animer vos diagrammes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B9738B76-C1EC-5F87-E733-4CB01F94375C}"/>
              </a:ext>
            </a:extLst>
          </p:cNvPr>
          <p:cNvSpPr/>
          <p:nvPr/>
        </p:nvSpPr>
        <p:spPr>
          <a:xfrm>
            <a:off x="1331023" y="2285009"/>
            <a:ext cx="1685712" cy="168571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/>
                </a:solidFill>
                <a:latin typeface="+mj-lt"/>
              </a:rPr>
              <a:t>43%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E7C535C-DE53-52CC-0986-F24826107CE1}"/>
              </a:ext>
            </a:extLst>
          </p:cNvPr>
          <p:cNvSpPr/>
          <p:nvPr/>
        </p:nvSpPr>
        <p:spPr>
          <a:xfrm>
            <a:off x="1114301" y="2068287"/>
            <a:ext cx="2119154" cy="2119153"/>
          </a:xfrm>
          <a:prstGeom prst="arc">
            <a:avLst>
              <a:gd name="adj1" fmla="val 16200000"/>
              <a:gd name="adj2" fmla="val 2032285"/>
            </a:avLst>
          </a:prstGeom>
          <a:noFill/>
          <a:ln w="76200" cap="rnd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25E632E7-1FAD-CC33-A2EF-739BF61AFC90}"/>
              </a:ext>
            </a:extLst>
          </p:cNvPr>
          <p:cNvSpPr txBox="1"/>
          <p:nvPr/>
        </p:nvSpPr>
        <p:spPr>
          <a:xfrm>
            <a:off x="828383" y="4704707"/>
            <a:ext cx="269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4EAFE43-EACE-2082-9003-8035A6B7136F}"/>
              </a:ext>
            </a:extLst>
          </p:cNvPr>
          <p:cNvSpPr txBox="1"/>
          <p:nvPr/>
        </p:nvSpPr>
        <p:spPr>
          <a:xfrm>
            <a:off x="919774" y="4275175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accent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6062E13C-D158-C6C9-E04B-25DBB3E4B355}"/>
              </a:ext>
            </a:extLst>
          </p:cNvPr>
          <p:cNvSpPr/>
          <p:nvPr/>
        </p:nvSpPr>
        <p:spPr>
          <a:xfrm>
            <a:off x="6592983" y="2271318"/>
            <a:ext cx="5057194" cy="433029"/>
          </a:xfrm>
          <a:prstGeom prst="roundRect">
            <a:avLst>
              <a:gd name="adj" fmla="val 2058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</a:p>
        </p:txBody>
      </p:sp>
      <p:sp>
        <p:nvSpPr>
          <p:cNvPr id="94" name="Rounded Rectangle 11">
            <a:extLst>
              <a:ext uri="{FF2B5EF4-FFF2-40B4-BE49-F238E27FC236}">
                <a16:creationId xmlns:a16="http://schemas.microsoft.com/office/drawing/2014/main" id="{0EE38590-806E-0263-08FF-50EEE2206EA0}"/>
              </a:ext>
            </a:extLst>
          </p:cNvPr>
          <p:cNvSpPr/>
          <p:nvPr/>
        </p:nvSpPr>
        <p:spPr>
          <a:xfrm>
            <a:off x="6592983" y="3023904"/>
            <a:ext cx="3778150" cy="433029"/>
          </a:xfrm>
          <a:prstGeom prst="roundRect">
            <a:avLst>
              <a:gd name="adj" fmla="val 205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D37A437B-64C3-E9CC-F48B-30A0A2E5BE9A}"/>
              </a:ext>
            </a:extLst>
          </p:cNvPr>
          <p:cNvSpPr/>
          <p:nvPr/>
        </p:nvSpPr>
        <p:spPr>
          <a:xfrm>
            <a:off x="6592983" y="3776488"/>
            <a:ext cx="4276046" cy="433029"/>
          </a:xfrm>
          <a:prstGeom prst="roundRect">
            <a:avLst>
              <a:gd name="adj" fmla="val 2058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AA493F20-9BAD-D1CE-752C-09665E2228FF}"/>
              </a:ext>
            </a:extLst>
          </p:cNvPr>
          <p:cNvSpPr/>
          <p:nvPr/>
        </p:nvSpPr>
        <p:spPr>
          <a:xfrm>
            <a:off x="6592985" y="4527803"/>
            <a:ext cx="2306191" cy="433029"/>
          </a:xfrm>
          <a:prstGeom prst="roundRect">
            <a:avLst>
              <a:gd name="adj" fmla="val 2058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97" name="TextBox 14">
            <a:extLst>
              <a:ext uri="{FF2B5EF4-FFF2-40B4-BE49-F238E27FC236}">
                <a16:creationId xmlns:a16="http://schemas.microsoft.com/office/drawing/2014/main" id="{41FFBD90-84E8-E315-C7B8-2293B4EF3206}"/>
              </a:ext>
            </a:extLst>
          </p:cNvPr>
          <p:cNvSpPr txBox="1"/>
          <p:nvPr/>
        </p:nvSpPr>
        <p:spPr>
          <a:xfrm>
            <a:off x="4949321" y="229121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98" name="TextBox 15">
            <a:extLst>
              <a:ext uri="{FF2B5EF4-FFF2-40B4-BE49-F238E27FC236}">
                <a16:creationId xmlns:a16="http://schemas.microsoft.com/office/drawing/2014/main" id="{2A61F8BE-71F3-3624-9272-AF2E17844FE1}"/>
              </a:ext>
            </a:extLst>
          </p:cNvPr>
          <p:cNvSpPr txBox="1"/>
          <p:nvPr/>
        </p:nvSpPr>
        <p:spPr>
          <a:xfrm>
            <a:off x="4949321" y="3043796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99" name="TextBox 16">
            <a:extLst>
              <a:ext uri="{FF2B5EF4-FFF2-40B4-BE49-F238E27FC236}">
                <a16:creationId xmlns:a16="http://schemas.microsoft.com/office/drawing/2014/main" id="{F6D5378B-8440-837D-A9A3-A65D5330503D}"/>
              </a:ext>
            </a:extLst>
          </p:cNvPr>
          <p:cNvSpPr txBox="1"/>
          <p:nvPr/>
        </p:nvSpPr>
        <p:spPr>
          <a:xfrm>
            <a:off x="4949321" y="3793438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100" name="TextBox 17">
            <a:extLst>
              <a:ext uri="{FF2B5EF4-FFF2-40B4-BE49-F238E27FC236}">
                <a16:creationId xmlns:a16="http://schemas.microsoft.com/office/drawing/2014/main" id="{A7A337DE-F2EA-EC15-F3AA-600F1287BF27}"/>
              </a:ext>
            </a:extLst>
          </p:cNvPr>
          <p:cNvSpPr txBox="1"/>
          <p:nvPr/>
        </p:nvSpPr>
        <p:spPr>
          <a:xfrm>
            <a:off x="4949321" y="4543082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8C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351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Créer un effet de mouvement avec la morphose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3C18F8D-2D75-D1AF-FBC3-66C787D26761}"/>
              </a:ext>
            </a:extLst>
          </p:cNvPr>
          <p:cNvGrpSpPr/>
          <p:nvPr/>
        </p:nvGrpSpPr>
        <p:grpSpPr>
          <a:xfrm>
            <a:off x="1248939" y="2316214"/>
            <a:ext cx="3448510" cy="3448511"/>
            <a:chOff x="1248939" y="2316214"/>
            <a:chExt cx="3448510" cy="34485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58E2E0B-0BC4-C8CE-1B46-1416EE329FB8}"/>
                </a:ext>
              </a:extLst>
            </p:cNvPr>
            <p:cNvSpPr/>
            <p:nvPr/>
          </p:nvSpPr>
          <p:spPr>
            <a:xfrm>
              <a:off x="1248939" y="2316214"/>
              <a:ext cx="3448510" cy="34485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FB4EF2B-0107-00DC-491D-04C34D930C33}"/>
                </a:ext>
              </a:extLst>
            </p:cNvPr>
            <p:cNvSpPr/>
            <p:nvPr/>
          </p:nvSpPr>
          <p:spPr>
            <a:xfrm>
              <a:off x="1558364" y="2627348"/>
              <a:ext cx="2826243" cy="28262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45263A0-8F23-B0EB-4BA9-F470D92EF912}"/>
                </a:ext>
              </a:extLst>
            </p:cNvPr>
            <p:cNvSpPr/>
            <p:nvPr/>
          </p:nvSpPr>
          <p:spPr>
            <a:xfrm>
              <a:off x="1702051" y="2771035"/>
              <a:ext cx="2538868" cy="2538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90FCDCC-86BF-5E7C-E35D-E4E344D5D590}"/>
                </a:ext>
              </a:extLst>
            </p:cNvPr>
            <p:cNvSpPr/>
            <p:nvPr/>
          </p:nvSpPr>
          <p:spPr>
            <a:xfrm>
              <a:off x="1785870" y="2853145"/>
              <a:ext cx="2374653" cy="23746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23B9B9-1DCD-C00B-4725-95B01A0F4C4E}"/>
                </a:ext>
              </a:extLst>
            </p:cNvPr>
            <p:cNvSpPr txBox="1"/>
            <p:nvPr/>
          </p:nvSpPr>
          <p:spPr>
            <a:xfrm>
              <a:off x="1248942" y="3312591"/>
              <a:ext cx="34450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2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CLIENTS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16696A8-28DA-1F27-4D79-1D0A0C5A12E9}"/>
                </a:ext>
              </a:extLst>
            </p:cNvPr>
            <p:cNvSpPr txBox="1"/>
            <p:nvPr/>
          </p:nvSpPr>
          <p:spPr>
            <a:xfrm>
              <a:off x="1978242" y="3757353"/>
              <a:ext cx="198648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F04F67C-7456-273A-9410-5741BF0C8B2F}"/>
              </a:ext>
            </a:extLst>
          </p:cNvPr>
          <p:cNvGrpSpPr/>
          <p:nvPr/>
        </p:nvGrpSpPr>
        <p:grpSpPr>
          <a:xfrm>
            <a:off x="5452746" y="2147253"/>
            <a:ext cx="4877540" cy="676846"/>
            <a:chOff x="5452746" y="2147253"/>
            <a:chExt cx="4877540" cy="6768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09D7A9-6AB4-6481-7BF4-8A2892107B79}"/>
                </a:ext>
              </a:extLst>
            </p:cNvPr>
            <p:cNvSpPr/>
            <p:nvPr/>
          </p:nvSpPr>
          <p:spPr>
            <a:xfrm>
              <a:off x="5452746" y="2147253"/>
              <a:ext cx="676845" cy="6768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GB" sz="2800">
                <a:latin typeface="+mj-lt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492A62F3-06DF-211E-C646-269983F10911}"/>
                </a:ext>
              </a:extLst>
            </p:cNvPr>
            <p:cNvGrpSpPr/>
            <p:nvPr/>
          </p:nvGrpSpPr>
          <p:grpSpPr>
            <a:xfrm>
              <a:off x="6129591" y="2258267"/>
              <a:ext cx="4200695" cy="454821"/>
              <a:chOff x="5797570" y="1732367"/>
              <a:chExt cx="4737380" cy="512929"/>
            </a:xfrm>
            <a:solidFill>
              <a:schemeClr val="accent5"/>
            </a:solidFill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82236D0E-14DA-BEE2-ECFF-E6F7723B5FC7}"/>
                  </a:ext>
                </a:extLst>
              </p:cNvPr>
              <p:cNvGrpSpPr/>
              <p:nvPr/>
            </p:nvGrpSpPr>
            <p:grpSpPr>
              <a:xfrm>
                <a:off x="5797570" y="1732367"/>
                <a:ext cx="4737380" cy="512929"/>
                <a:chOff x="5797570" y="1732367"/>
                <a:chExt cx="4737380" cy="512929"/>
              </a:xfrm>
              <a:grpFill/>
            </p:grpSpPr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5773D63A-B664-7A68-77AA-E6581F57AE67}"/>
                    </a:ext>
                  </a:extLst>
                </p:cNvPr>
                <p:cNvGrpSpPr/>
                <p:nvPr/>
              </p:nvGrpSpPr>
              <p:grpSpPr>
                <a:xfrm>
                  <a:off x="5797570" y="1732367"/>
                  <a:ext cx="4737380" cy="512929"/>
                  <a:chOff x="5797570" y="1732367"/>
                  <a:chExt cx="4737380" cy="512929"/>
                </a:xfrm>
                <a:grpFill/>
              </p:grpSpPr>
              <p:sp>
                <p:nvSpPr>
                  <p:cNvPr id="30" name="Rectangle à coins arrondis 34">
                    <a:extLst>
                      <a:ext uri="{FF2B5EF4-FFF2-40B4-BE49-F238E27FC236}">
                        <a16:creationId xmlns:a16="http://schemas.microsoft.com/office/drawing/2014/main" id="{B8D6EEEE-929A-22FF-BD1F-05EE8D709BD8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7CC9358-12AA-B44D-2E8B-D2F65098B64E}"/>
                      </a:ext>
                    </a:extLst>
                  </p:cNvPr>
                  <p:cNvCxnSpPr>
                    <a:cxnSpLocks/>
                    <a:stCxn id="21" idx="6"/>
                    <a:endCxn id="30" idx="1"/>
                  </p:cNvCxnSpPr>
                  <p:nvPr/>
                </p:nvCxnSpPr>
                <p:spPr>
                  <a:xfrm>
                    <a:off x="5797570" y="1988830"/>
                    <a:ext cx="936905" cy="2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29DB324-C1F8-1A9F-B787-525A5A2B303F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49BF0A09-4721-1EA0-6C43-7282CC4EA0D3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6" name="Shape 32891">
              <a:extLst>
                <a:ext uri="{FF2B5EF4-FFF2-40B4-BE49-F238E27FC236}">
                  <a16:creationId xmlns:a16="http://schemas.microsoft.com/office/drawing/2014/main" id="{8D04E4A0-DD2C-A977-6E7F-8BFC1B34BD73}"/>
                </a:ext>
              </a:extLst>
            </p:cNvPr>
            <p:cNvSpPr/>
            <p:nvPr/>
          </p:nvSpPr>
          <p:spPr>
            <a:xfrm>
              <a:off x="5616004" y="2235306"/>
              <a:ext cx="350999" cy="46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350"/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B05E0B2-B218-2A7D-A83C-354A2D28474A}"/>
              </a:ext>
            </a:extLst>
          </p:cNvPr>
          <p:cNvGrpSpPr/>
          <p:nvPr/>
        </p:nvGrpSpPr>
        <p:grpSpPr>
          <a:xfrm>
            <a:off x="5790631" y="3088663"/>
            <a:ext cx="4919722" cy="676846"/>
            <a:chOff x="5790631" y="3088663"/>
            <a:chExt cx="4919722" cy="67684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5021DD3-B709-4876-1631-FE38CE68B1D0}"/>
                </a:ext>
              </a:extLst>
            </p:cNvPr>
            <p:cNvGrpSpPr/>
            <p:nvPr/>
          </p:nvGrpSpPr>
          <p:grpSpPr>
            <a:xfrm>
              <a:off x="6330845" y="3215559"/>
              <a:ext cx="4379508" cy="454821"/>
              <a:chOff x="5595912" y="1732367"/>
              <a:chExt cx="4939038" cy="512929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035B5771-6CB1-6886-4A6E-383A3E809943}"/>
                  </a:ext>
                </a:extLst>
              </p:cNvPr>
              <p:cNvGrpSpPr/>
              <p:nvPr/>
            </p:nvGrpSpPr>
            <p:grpSpPr>
              <a:xfrm>
                <a:off x="5595912" y="1732367"/>
                <a:ext cx="4939038" cy="512929"/>
                <a:chOff x="5595912" y="1732367"/>
                <a:chExt cx="4939038" cy="512929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0F3DD032-9E76-B94B-BF06-FB9E0DDCA7B1}"/>
                    </a:ext>
                  </a:extLst>
                </p:cNvPr>
                <p:cNvGrpSpPr/>
                <p:nvPr/>
              </p:nvGrpSpPr>
              <p:grpSpPr>
                <a:xfrm>
                  <a:off x="5595912" y="1732367"/>
                  <a:ext cx="4939038" cy="512929"/>
                  <a:chOff x="5595912" y="1732367"/>
                  <a:chExt cx="4939038" cy="512929"/>
                </a:xfrm>
              </p:grpSpPr>
              <p:sp>
                <p:nvSpPr>
                  <p:cNvPr id="13" name="Rectangle à coins arrondis 49">
                    <a:extLst>
                      <a:ext uri="{FF2B5EF4-FFF2-40B4-BE49-F238E27FC236}">
                        <a16:creationId xmlns:a16="http://schemas.microsoft.com/office/drawing/2014/main" id="{5CAB1FEE-1EA6-0A0C-59F2-A9B1A86927C9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14" name="Connecteur droit 13">
                    <a:extLst>
                      <a:ext uri="{FF2B5EF4-FFF2-40B4-BE49-F238E27FC236}">
                        <a16:creationId xmlns:a16="http://schemas.microsoft.com/office/drawing/2014/main" id="{44322BF5-FD2A-39D5-4BFF-5CED1809C0CC}"/>
                      </a:ext>
                    </a:extLst>
                  </p:cNvPr>
                  <p:cNvCxnSpPr>
                    <a:endCxn id="13" idx="1"/>
                  </p:cNvCxnSpPr>
                  <p:nvPr/>
                </p:nvCxnSpPr>
                <p:spPr>
                  <a:xfrm>
                    <a:off x="5595912" y="1988832"/>
                    <a:ext cx="11385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55429165-7C32-7EE1-F850-137AD0AB0BCA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84725295-6953-F0A2-11BF-0B43B43FD9C8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37910B1-D82C-65E6-2883-AF84864CCBFC}"/>
                </a:ext>
              </a:extLst>
            </p:cNvPr>
            <p:cNvSpPr/>
            <p:nvPr/>
          </p:nvSpPr>
          <p:spPr>
            <a:xfrm flipH="1">
              <a:off x="5790631" y="3088663"/>
              <a:ext cx="676845" cy="676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hape 46255">
              <a:extLst>
                <a:ext uri="{FF2B5EF4-FFF2-40B4-BE49-F238E27FC236}">
                  <a16:creationId xmlns:a16="http://schemas.microsoft.com/office/drawing/2014/main" id="{8F63A599-03C8-C24E-E13D-EFE3B3A9D991}"/>
                </a:ext>
              </a:extLst>
            </p:cNvPr>
            <p:cNvSpPr/>
            <p:nvPr/>
          </p:nvSpPr>
          <p:spPr>
            <a:xfrm>
              <a:off x="5947523" y="3235810"/>
              <a:ext cx="360252" cy="36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endParaRPr sz="270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4530F00-4AAB-9FA9-48A8-C5BCDA9DFCF4}"/>
              </a:ext>
            </a:extLst>
          </p:cNvPr>
          <p:cNvGrpSpPr/>
          <p:nvPr/>
        </p:nvGrpSpPr>
        <p:grpSpPr>
          <a:xfrm>
            <a:off x="5573137" y="4971479"/>
            <a:ext cx="4909176" cy="676846"/>
            <a:chOff x="5573137" y="4971479"/>
            <a:chExt cx="4909176" cy="676846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9444D69-C820-A9A6-24E9-B3CE675B4078}"/>
                </a:ext>
              </a:extLst>
            </p:cNvPr>
            <p:cNvSpPr/>
            <p:nvPr/>
          </p:nvSpPr>
          <p:spPr>
            <a:xfrm>
              <a:off x="5573137" y="4971479"/>
              <a:ext cx="676845" cy="67684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E145B92-D7F7-75C2-1E5F-49CC23191471}"/>
                </a:ext>
              </a:extLst>
            </p:cNvPr>
            <p:cNvGrpSpPr/>
            <p:nvPr/>
          </p:nvGrpSpPr>
          <p:grpSpPr>
            <a:xfrm>
              <a:off x="6249982" y="5087915"/>
              <a:ext cx="4232331" cy="454821"/>
              <a:chOff x="5761893" y="1732367"/>
              <a:chExt cx="4773057" cy="512929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A2FED52C-1E87-E329-016D-289DA53609D3}"/>
                  </a:ext>
                </a:extLst>
              </p:cNvPr>
              <p:cNvGrpSpPr/>
              <p:nvPr/>
            </p:nvGrpSpPr>
            <p:grpSpPr>
              <a:xfrm>
                <a:off x="5761893" y="1732367"/>
                <a:ext cx="4773057" cy="512929"/>
                <a:chOff x="5761893" y="1732367"/>
                <a:chExt cx="4773057" cy="512929"/>
              </a:xfrm>
            </p:grpSpPr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782DB0E3-D6C6-DCC5-B4F9-E65992FCAC1D}"/>
                    </a:ext>
                  </a:extLst>
                </p:cNvPr>
                <p:cNvGrpSpPr/>
                <p:nvPr/>
              </p:nvGrpSpPr>
              <p:grpSpPr>
                <a:xfrm>
                  <a:off x="5761893" y="1732367"/>
                  <a:ext cx="4773057" cy="512929"/>
                  <a:chOff x="5761893" y="1732367"/>
                  <a:chExt cx="4773057" cy="512929"/>
                </a:xfrm>
              </p:grpSpPr>
              <p:sp>
                <p:nvSpPr>
                  <p:cNvPr id="44" name="Rectangle à coins arrondis 63">
                    <a:extLst>
                      <a:ext uri="{FF2B5EF4-FFF2-40B4-BE49-F238E27FC236}">
                        <a16:creationId xmlns:a16="http://schemas.microsoft.com/office/drawing/2014/main" id="{445CE332-B9C3-6D36-6EB8-BB455F2271C0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45" name="Connecteur droit 44">
                    <a:extLst>
                      <a:ext uri="{FF2B5EF4-FFF2-40B4-BE49-F238E27FC236}">
                        <a16:creationId xmlns:a16="http://schemas.microsoft.com/office/drawing/2014/main" id="{DC6169C4-49EC-0D9E-95CB-32C0EE68A820}"/>
                      </a:ext>
                    </a:extLst>
                  </p:cNvPr>
                  <p:cNvCxnSpPr>
                    <a:cxnSpLocks/>
                    <a:stCxn id="24" idx="6"/>
                    <a:endCxn id="44" idx="1"/>
                  </p:cNvCxnSpPr>
                  <p:nvPr/>
                </p:nvCxnSpPr>
                <p:spPr>
                  <a:xfrm>
                    <a:off x="5761893" y="1982715"/>
                    <a:ext cx="972582" cy="61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031CF964-709A-8187-0065-1D8D1B3E46B1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2CBBA34B-B96B-8ECA-635B-7164E156E13E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04167BA-6068-3ABC-CC83-E8652E177589}"/>
                </a:ext>
              </a:extLst>
            </p:cNvPr>
            <p:cNvGrpSpPr/>
            <p:nvPr/>
          </p:nvGrpSpPr>
          <p:grpSpPr>
            <a:xfrm>
              <a:off x="5708521" y="5101049"/>
              <a:ext cx="402799" cy="365159"/>
              <a:chOff x="9954513" y="3430589"/>
              <a:chExt cx="968375" cy="877887"/>
            </a:xfrm>
            <a:solidFill>
              <a:schemeClr val="bg1"/>
            </a:solidFill>
          </p:grpSpPr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299716C6-9F08-6D7F-42F6-5F2E40AB6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4513" y="3803651"/>
                <a:ext cx="968375" cy="504825"/>
              </a:xfrm>
              <a:custGeom>
                <a:avLst/>
                <a:gdLst>
                  <a:gd name="T0" fmla="*/ 581 w 610"/>
                  <a:gd name="T1" fmla="*/ 240 h 318"/>
                  <a:gd name="T2" fmla="*/ 547 w 610"/>
                  <a:gd name="T3" fmla="*/ 240 h 318"/>
                  <a:gd name="T4" fmla="*/ 547 w 610"/>
                  <a:gd name="T5" fmla="*/ 39 h 318"/>
                  <a:gd name="T6" fmla="*/ 581 w 610"/>
                  <a:gd name="T7" fmla="*/ 39 h 318"/>
                  <a:gd name="T8" fmla="*/ 581 w 610"/>
                  <a:gd name="T9" fmla="*/ 0 h 318"/>
                  <a:gd name="T10" fmla="*/ 29 w 610"/>
                  <a:gd name="T11" fmla="*/ 0 h 318"/>
                  <a:gd name="T12" fmla="*/ 29 w 610"/>
                  <a:gd name="T13" fmla="*/ 39 h 318"/>
                  <a:gd name="T14" fmla="*/ 64 w 610"/>
                  <a:gd name="T15" fmla="*/ 39 h 318"/>
                  <a:gd name="T16" fmla="*/ 64 w 610"/>
                  <a:gd name="T17" fmla="*/ 240 h 318"/>
                  <a:gd name="T18" fmla="*/ 29 w 610"/>
                  <a:gd name="T19" fmla="*/ 240 h 318"/>
                  <a:gd name="T20" fmla="*/ 29 w 610"/>
                  <a:gd name="T21" fmla="*/ 274 h 318"/>
                  <a:gd name="T22" fmla="*/ 0 w 610"/>
                  <a:gd name="T23" fmla="*/ 274 h 318"/>
                  <a:gd name="T24" fmla="*/ 0 w 610"/>
                  <a:gd name="T25" fmla="*/ 318 h 318"/>
                  <a:gd name="T26" fmla="*/ 610 w 610"/>
                  <a:gd name="T27" fmla="*/ 318 h 318"/>
                  <a:gd name="T28" fmla="*/ 610 w 610"/>
                  <a:gd name="T29" fmla="*/ 274 h 318"/>
                  <a:gd name="T30" fmla="*/ 581 w 610"/>
                  <a:gd name="T31" fmla="*/ 274 h 318"/>
                  <a:gd name="T32" fmla="*/ 581 w 610"/>
                  <a:gd name="T33" fmla="*/ 240 h 318"/>
                  <a:gd name="T34" fmla="*/ 273 w 610"/>
                  <a:gd name="T35" fmla="*/ 240 h 318"/>
                  <a:gd name="T36" fmla="*/ 273 w 610"/>
                  <a:gd name="T37" fmla="*/ 39 h 318"/>
                  <a:gd name="T38" fmla="*/ 337 w 610"/>
                  <a:gd name="T39" fmla="*/ 39 h 318"/>
                  <a:gd name="T40" fmla="*/ 337 w 610"/>
                  <a:gd name="T41" fmla="*/ 240 h 318"/>
                  <a:gd name="T42" fmla="*/ 273 w 610"/>
                  <a:gd name="T43" fmla="*/ 240 h 318"/>
                  <a:gd name="T44" fmla="*/ 473 w 610"/>
                  <a:gd name="T45" fmla="*/ 240 h 318"/>
                  <a:gd name="T46" fmla="*/ 410 w 610"/>
                  <a:gd name="T47" fmla="*/ 240 h 318"/>
                  <a:gd name="T48" fmla="*/ 410 w 610"/>
                  <a:gd name="T49" fmla="*/ 39 h 318"/>
                  <a:gd name="T50" fmla="*/ 473 w 610"/>
                  <a:gd name="T51" fmla="*/ 39 h 318"/>
                  <a:gd name="T52" fmla="*/ 473 w 610"/>
                  <a:gd name="T53" fmla="*/ 240 h 318"/>
                  <a:gd name="T54" fmla="*/ 137 w 610"/>
                  <a:gd name="T55" fmla="*/ 39 h 318"/>
                  <a:gd name="T56" fmla="*/ 200 w 610"/>
                  <a:gd name="T57" fmla="*/ 39 h 318"/>
                  <a:gd name="T58" fmla="*/ 200 w 610"/>
                  <a:gd name="T59" fmla="*/ 240 h 318"/>
                  <a:gd name="T60" fmla="*/ 137 w 610"/>
                  <a:gd name="T61" fmla="*/ 240 h 318"/>
                  <a:gd name="T62" fmla="*/ 137 w 610"/>
                  <a:gd name="T63" fmla="*/ 39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318">
                    <a:moveTo>
                      <a:pt x="581" y="240"/>
                    </a:moveTo>
                    <a:lnTo>
                      <a:pt x="547" y="240"/>
                    </a:lnTo>
                    <a:lnTo>
                      <a:pt x="547" y="39"/>
                    </a:lnTo>
                    <a:lnTo>
                      <a:pt x="581" y="39"/>
                    </a:lnTo>
                    <a:lnTo>
                      <a:pt x="581" y="0"/>
                    </a:lnTo>
                    <a:lnTo>
                      <a:pt x="29" y="0"/>
                    </a:lnTo>
                    <a:lnTo>
                      <a:pt x="29" y="39"/>
                    </a:lnTo>
                    <a:lnTo>
                      <a:pt x="64" y="39"/>
                    </a:lnTo>
                    <a:lnTo>
                      <a:pt x="64" y="240"/>
                    </a:lnTo>
                    <a:lnTo>
                      <a:pt x="29" y="240"/>
                    </a:lnTo>
                    <a:lnTo>
                      <a:pt x="29" y="274"/>
                    </a:lnTo>
                    <a:lnTo>
                      <a:pt x="0" y="274"/>
                    </a:lnTo>
                    <a:lnTo>
                      <a:pt x="0" y="318"/>
                    </a:lnTo>
                    <a:lnTo>
                      <a:pt x="610" y="318"/>
                    </a:lnTo>
                    <a:lnTo>
                      <a:pt x="610" y="274"/>
                    </a:lnTo>
                    <a:lnTo>
                      <a:pt x="581" y="274"/>
                    </a:lnTo>
                    <a:lnTo>
                      <a:pt x="581" y="240"/>
                    </a:lnTo>
                    <a:close/>
                    <a:moveTo>
                      <a:pt x="273" y="240"/>
                    </a:moveTo>
                    <a:lnTo>
                      <a:pt x="273" y="39"/>
                    </a:lnTo>
                    <a:lnTo>
                      <a:pt x="337" y="39"/>
                    </a:lnTo>
                    <a:lnTo>
                      <a:pt x="337" y="240"/>
                    </a:lnTo>
                    <a:lnTo>
                      <a:pt x="273" y="240"/>
                    </a:lnTo>
                    <a:close/>
                    <a:moveTo>
                      <a:pt x="473" y="240"/>
                    </a:moveTo>
                    <a:lnTo>
                      <a:pt x="410" y="240"/>
                    </a:lnTo>
                    <a:lnTo>
                      <a:pt x="410" y="39"/>
                    </a:lnTo>
                    <a:lnTo>
                      <a:pt x="473" y="39"/>
                    </a:lnTo>
                    <a:lnTo>
                      <a:pt x="473" y="240"/>
                    </a:lnTo>
                    <a:close/>
                    <a:moveTo>
                      <a:pt x="137" y="39"/>
                    </a:moveTo>
                    <a:lnTo>
                      <a:pt x="200" y="39"/>
                    </a:lnTo>
                    <a:lnTo>
                      <a:pt x="200" y="240"/>
                    </a:lnTo>
                    <a:lnTo>
                      <a:pt x="137" y="240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10FF98A-80E3-B890-7E9E-3D4338F4F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4513" y="3430589"/>
                <a:ext cx="968375" cy="357187"/>
              </a:xfrm>
              <a:custGeom>
                <a:avLst/>
                <a:gdLst>
                  <a:gd name="T0" fmla="*/ 303 w 610"/>
                  <a:gd name="T1" fmla="*/ 0 h 225"/>
                  <a:gd name="T2" fmla="*/ 0 w 610"/>
                  <a:gd name="T3" fmla="*/ 206 h 225"/>
                  <a:gd name="T4" fmla="*/ 0 w 610"/>
                  <a:gd name="T5" fmla="*/ 225 h 225"/>
                  <a:gd name="T6" fmla="*/ 610 w 610"/>
                  <a:gd name="T7" fmla="*/ 225 h 225"/>
                  <a:gd name="T8" fmla="*/ 610 w 610"/>
                  <a:gd name="T9" fmla="*/ 206 h 225"/>
                  <a:gd name="T10" fmla="*/ 303 w 610"/>
                  <a:gd name="T1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225">
                    <a:moveTo>
                      <a:pt x="303" y="0"/>
                    </a:moveTo>
                    <a:lnTo>
                      <a:pt x="0" y="206"/>
                    </a:lnTo>
                    <a:lnTo>
                      <a:pt x="0" y="225"/>
                    </a:lnTo>
                    <a:lnTo>
                      <a:pt x="610" y="225"/>
                    </a:lnTo>
                    <a:lnTo>
                      <a:pt x="610" y="206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382A44F-2DA5-45C3-F287-742A32C11954}"/>
              </a:ext>
            </a:extLst>
          </p:cNvPr>
          <p:cNvGrpSpPr/>
          <p:nvPr/>
        </p:nvGrpSpPr>
        <p:grpSpPr>
          <a:xfrm>
            <a:off x="5819068" y="4054786"/>
            <a:ext cx="4899732" cy="676846"/>
            <a:chOff x="5819068" y="4054786"/>
            <a:chExt cx="4899732" cy="676846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4F6D5AC-B83A-5C81-EA74-81EFCDA68676}"/>
                </a:ext>
              </a:extLst>
            </p:cNvPr>
            <p:cNvSpPr/>
            <p:nvPr/>
          </p:nvSpPr>
          <p:spPr>
            <a:xfrm>
              <a:off x="5819068" y="4054786"/>
              <a:ext cx="676845" cy="676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44792C2-0DE1-6F92-6FFF-7A6763B539E5}"/>
                </a:ext>
              </a:extLst>
            </p:cNvPr>
            <p:cNvGrpSpPr/>
            <p:nvPr/>
          </p:nvGrpSpPr>
          <p:grpSpPr>
            <a:xfrm>
              <a:off x="6495913" y="4172852"/>
              <a:ext cx="4222887" cy="454821"/>
              <a:chOff x="5772543" y="1732367"/>
              <a:chExt cx="4762407" cy="512929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036D57C7-CC98-DFE8-51EC-0B24F88275FE}"/>
                  </a:ext>
                </a:extLst>
              </p:cNvPr>
              <p:cNvGrpSpPr/>
              <p:nvPr/>
            </p:nvGrpSpPr>
            <p:grpSpPr>
              <a:xfrm>
                <a:off x="5772543" y="1732367"/>
                <a:ext cx="4762407" cy="512929"/>
                <a:chOff x="5772543" y="1732367"/>
                <a:chExt cx="4762407" cy="512929"/>
              </a:xfrm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A4A8BD4B-31F8-18AD-13F4-23B4FF133297}"/>
                    </a:ext>
                  </a:extLst>
                </p:cNvPr>
                <p:cNvGrpSpPr/>
                <p:nvPr/>
              </p:nvGrpSpPr>
              <p:grpSpPr>
                <a:xfrm>
                  <a:off x="5772543" y="1732367"/>
                  <a:ext cx="4762407" cy="512929"/>
                  <a:chOff x="5772543" y="1732367"/>
                  <a:chExt cx="4762407" cy="512929"/>
                </a:xfrm>
              </p:grpSpPr>
              <p:sp>
                <p:nvSpPr>
                  <p:cNvPr id="37" name="Rectangle à coins arrondis 56">
                    <a:extLst>
                      <a:ext uri="{FF2B5EF4-FFF2-40B4-BE49-F238E27FC236}">
                        <a16:creationId xmlns:a16="http://schemas.microsoft.com/office/drawing/2014/main" id="{330CF3C8-25BA-A5F1-6F8E-51551DD42370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6FD79127-9030-CBED-098A-5DA41F4C2785}"/>
                      </a:ext>
                    </a:extLst>
                  </p:cNvPr>
                  <p:cNvCxnSpPr>
                    <a:cxnSpLocks/>
                    <a:stCxn id="23" idx="6"/>
                    <a:endCxn id="37" idx="1"/>
                  </p:cNvCxnSpPr>
                  <p:nvPr/>
                </p:nvCxnSpPr>
                <p:spPr>
                  <a:xfrm>
                    <a:off x="5772543" y="1980877"/>
                    <a:ext cx="961932" cy="795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3816744E-1ECC-6AA4-A3F0-6FA8B311D493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3A7EF027-970D-C571-A9EF-A1CADC710750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38EB76D5-0B69-24A3-9BE2-261A44FABC37}"/>
                </a:ext>
              </a:extLst>
            </p:cNvPr>
            <p:cNvGrpSpPr/>
            <p:nvPr/>
          </p:nvGrpSpPr>
          <p:grpSpPr>
            <a:xfrm>
              <a:off x="5904947" y="4153356"/>
              <a:ext cx="496629" cy="479706"/>
              <a:chOff x="3379787" y="4256089"/>
              <a:chExt cx="1211262" cy="1169988"/>
            </a:xfrm>
            <a:solidFill>
              <a:schemeClr val="bg1"/>
            </a:solidFill>
          </p:grpSpPr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269BB463-2C41-46FE-038E-98395D263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587" y="4410077"/>
                <a:ext cx="274637" cy="273050"/>
              </a:xfrm>
              <a:custGeom>
                <a:avLst/>
                <a:gdLst>
                  <a:gd name="T0" fmla="*/ 34 w 34"/>
                  <a:gd name="T1" fmla="*/ 29 h 34"/>
                  <a:gd name="T2" fmla="*/ 25 w 34"/>
                  <a:gd name="T3" fmla="*/ 20 h 34"/>
                  <a:gd name="T4" fmla="*/ 27 w 34"/>
                  <a:gd name="T5" fmla="*/ 14 h 34"/>
                  <a:gd name="T6" fmla="*/ 13 w 34"/>
                  <a:gd name="T7" fmla="*/ 0 h 34"/>
                  <a:gd name="T8" fmla="*/ 0 w 34"/>
                  <a:gd name="T9" fmla="*/ 14 h 34"/>
                  <a:gd name="T10" fmla="*/ 13 w 34"/>
                  <a:gd name="T11" fmla="*/ 28 h 34"/>
                  <a:gd name="T12" fmla="*/ 20 w 34"/>
                  <a:gd name="T13" fmla="*/ 25 h 34"/>
                  <a:gd name="T14" fmla="*/ 30 w 34"/>
                  <a:gd name="T15" fmla="*/ 34 h 34"/>
                  <a:gd name="T16" fmla="*/ 34 w 34"/>
                  <a:gd name="T17" fmla="*/ 29 h 34"/>
                  <a:gd name="T18" fmla="*/ 34 w 34"/>
                  <a:gd name="T19" fmla="*/ 29 h 34"/>
                  <a:gd name="T20" fmla="*/ 34 w 34"/>
                  <a:gd name="T2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34" y="2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18"/>
                      <a:pt x="27" y="16"/>
                      <a:pt x="27" y="14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3" y="28"/>
                    </a:cubicBezTo>
                    <a:cubicBezTo>
                      <a:pt x="16" y="28"/>
                      <a:pt x="18" y="27"/>
                      <a:pt x="20" y="2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2"/>
                      <a:pt x="32" y="31"/>
                      <a:pt x="34" y="2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4" y="2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89639A31-4CC8-4DBD-DD89-0BACA48949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8924" y="4256089"/>
                <a:ext cx="282575" cy="379413"/>
              </a:xfrm>
              <a:custGeom>
                <a:avLst/>
                <a:gdLst>
                  <a:gd name="T0" fmla="*/ 6 w 35"/>
                  <a:gd name="T1" fmla="*/ 47 h 47"/>
                  <a:gd name="T2" fmla="*/ 18 w 35"/>
                  <a:gd name="T3" fmla="*/ 27 h 47"/>
                  <a:gd name="T4" fmla="*/ 22 w 35"/>
                  <a:gd name="T5" fmla="*/ 27 h 47"/>
                  <a:gd name="T6" fmla="*/ 35 w 35"/>
                  <a:gd name="T7" fmla="*/ 14 h 47"/>
                  <a:gd name="T8" fmla="*/ 22 w 35"/>
                  <a:gd name="T9" fmla="*/ 0 h 47"/>
                  <a:gd name="T10" fmla="*/ 8 w 35"/>
                  <a:gd name="T11" fmla="*/ 14 h 47"/>
                  <a:gd name="T12" fmla="*/ 12 w 35"/>
                  <a:gd name="T13" fmla="*/ 23 h 47"/>
                  <a:gd name="T14" fmla="*/ 0 w 35"/>
                  <a:gd name="T15" fmla="*/ 43 h 47"/>
                  <a:gd name="T16" fmla="*/ 6 w 35"/>
                  <a:gd name="T17" fmla="*/ 47 h 47"/>
                  <a:gd name="T18" fmla="*/ 6 w 35"/>
                  <a:gd name="T19" fmla="*/ 47 h 47"/>
                  <a:gd name="T20" fmla="*/ 6 w 35"/>
                  <a:gd name="T2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7">
                    <a:moveTo>
                      <a:pt x="6" y="47"/>
                    </a:move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1" y="27"/>
                      <a:pt x="22" y="27"/>
                    </a:cubicBezTo>
                    <a:cubicBezTo>
                      <a:pt x="29" y="27"/>
                      <a:pt x="35" y="21"/>
                      <a:pt x="35" y="14"/>
                    </a:cubicBezTo>
                    <a:cubicBezTo>
                      <a:pt x="35" y="6"/>
                      <a:pt x="29" y="0"/>
                      <a:pt x="22" y="0"/>
                    </a:cubicBezTo>
                    <a:cubicBezTo>
                      <a:pt x="14" y="0"/>
                      <a:pt x="8" y="6"/>
                      <a:pt x="8" y="14"/>
                    </a:cubicBezTo>
                    <a:cubicBezTo>
                      <a:pt x="8" y="17"/>
                      <a:pt x="10" y="21"/>
                      <a:pt x="12" y="2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4" y="46"/>
                      <a:pt x="6" y="47"/>
                    </a:cubicBezTo>
                    <a:close/>
                    <a:moveTo>
                      <a:pt x="6" y="47"/>
                    </a:moveTo>
                    <a:cubicBezTo>
                      <a:pt x="6" y="47"/>
                      <a:pt x="6" y="47"/>
                      <a:pt x="6" y="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DE0B44B1-73A1-86DA-53E8-9AC7CE2B9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3387" y="4772027"/>
                <a:ext cx="347662" cy="219075"/>
              </a:xfrm>
              <a:custGeom>
                <a:avLst/>
                <a:gdLst>
                  <a:gd name="T0" fmla="*/ 30 w 43"/>
                  <a:gd name="T1" fmla="*/ 0 h 27"/>
                  <a:gd name="T2" fmla="*/ 17 w 43"/>
                  <a:gd name="T3" fmla="*/ 9 h 27"/>
                  <a:gd name="T4" fmla="*/ 0 w 43"/>
                  <a:gd name="T5" fmla="*/ 7 h 27"/>
                  <a:gd name="T6" fmla="*/ 0 w 43"/>
                  <a:gd name="T7" fmla="*/ 8 h 27"/>
                  <a:gd name="T8" fmla="*/ 0 w 43"/>
                  <a:gd name="T9" fmla="*/ 14 h 27"/>
                  <a:gd name="T10" fmla="*/ 16 w 43"/>
                  <a:gd name="T11" fmla="*/ 16 h 27"/>
                  <a:gd name="T12" fmla="*/ 30 w 43"/>
                  <a:gd name="T13" fmla="*/ 27 h 27"/>
                  <a:gd name="T14" fmla="*/ 43 w 43"/>
                  <a:gd name="T15" fmla="*/ 14 h 27"/>
                  <a:gd name="T16" fmla="*/ 30 w 43"/>
                  <a:gd name="T17" fmla="*/ 0 h 27"/>
                  <a:gd name="T18" fmla="*/ 30 w 43"/>
                  <a:gd name="T19" fmla="*/ 0 h 27"/>
                  <a:gd name="T20" fmla="*/ 30 w 43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7">
                    <a:moveTo>
                      <a:pt x="30" y="0"/>
                    </a:moveTo>
                    <a:cubicBezTo>
                      <a:pt x="24" y="0"/>
                      <a:pt x="19" y="4"/>
                      <a:pt x="1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0" y="12"/>
                      <a:pt x="0" y="1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22"/>
                      <a:pt x="23" y="27"/>
                      <a:pt x="30" y="27"/>
                    </a:cubicBezTo>
                    <a:cubicBezTo>
                      <a:pt x="37" y="27"/>
                      <a:pt x="43" y="21"/>
                      <a:pt x="43" y="14"/>
                    </a:cubicBezTo>
                    <a:cubicBezTo>
                      <a:pt x="43" y="6"/>
                      <a:pt x="37" y="0"/>
                      <a:pt x="30" y="0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938F9D42-ACF7-474C-1052-F0DF46C67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49" y="5070477"/>
                <a:ext cx="217487" cy="355600"/>
              </a:xfrm>
              <a:custGeom>
                <a:avLst/>
                <a:gdLst>
                  <a:gd name="T0" fmla="*/ 14 w 27"/>
                  <a:gd name="T1" fmla="*/ 16 h 44"/>
                  <a:gd name="T2" fmla="*/ 10 w 27"/>
                  <a:gd name="T3" fmla="*/ 0 h 44"/>
                  <a:gd name="T4" fmla="*/ 4 w 27"/>
                  <a:gd name="T5" fmla="*/ 2 h 44"/>
                  <a:gd name="T6" fmla="*/ 8 w 27"/>
                  <a:gd name="T7" fmla="*/ 18 h 44"/>
                  <a:gd name="T8" fmla="*/ 0 w 27"/>
                  <a:gd name="T9" fmla="*/ 30 h 44"/>
                  <a:gd name="T10" fmla="*/ 14 w 27"/>
                  <a:gd name="T11" fmla="*/ 44 h 44"/>
                  <a:gd name="T12" fmla="*/ 27 w 27"/>
                  <a:gd name="T13" fmla="*/ 30 h 44"/>
                  <a:gd name="T14" fmla="*/ 14 w 27"/>
                  <a:gd name="T15" fmla="*/ 16 h 44"/>
                  <a:gd name="T16" fmla="*/ 14 w 27"/>
                  <a:gd name="T17" fmla="*/ 16 h 44"/>
                  <a:gd name="T18" fmla="*/ 14 w 27"/>
                  <a:gd name="T1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44">
                    <a:moveTo>
                      <a:pt x="14" y="16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6" y="1"/>
                      <a:pt x="4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0"/>
                      <a:pt x="0" y="25"/>
                      <a:pt x="0" y="30"/>
                    </a:cubicBezTo>
                    <a:cubicBezTo>
                      <a:pt x="0" y="37"/>
                      <a:pt x="6" y="44"/>
                      <a:pt x="14" y="44"/>
                    </a:cubicBezTo>
                    <a:cubicBezTo>
                      <a:pt x="21" y="44"/>
                      <a:pt x="27" y="37"/>
                      <a:pt x="27" y="30"/>
                    </a:cubicBezTo>
                    <a:cubicBezTo>
                      <a:pt x="27" y="23"/>
                      <a:pt x="22" y="17"/>
                      <a:pt x="14" y="16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200D766D-3B30-1A6B-75C6-E36788B5CB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9787" y="4886327"/>
                <a:ext cx="387350" cy="225425"/>
              </a:xfrm>
              <a:custGeom>
                <a:avLst/>
                <a:gdLst>
                  <a:gd name="T0" fmla="*/ 46 w 48"/>
                  <a:gd name="T1" fmla="*/ 0 h 28"/>
                  <a:gd name="T2" fmla="*/ 25 w 48"/>
                  <a:gd name="T3" fmla="*/ 7 h 28"/>
                  <a:gd name="T4" fmla="*/ 14 w 48"/>
                  <a:gd name="T5" fmla="*/ 1 h 28"/>
                  <a:gd name="T6" fmla="*/ 0 w 48"/>
                  <a:gd name="T7" fmla="*/ 15 h 28"/>
                  <a:gd name="T8" fmla="*/ 14 w 48"/>
                  <a:gd name="T9" fmla="*/ 28 h 28"/>
                  <a:gd name="T10" fmla="*/ 27 w 48"/>
                  <a:gd name="T11" fmla="*/ 15 h 28"/>
                  <a:gd name="T12" fmla="*/ 27 w 48"/>
                  <a:gd name="T13" fmla="*/ 14 h 28"/>
                  <a:gd name="T14" fmla="*/ 48 w 48"/>
                  <a:gd name="T15" fmla="*/ 7 h 28"/>
                  <a:gd name="T16" fmla="*/ 46 w 48"/>
                  <a:gd name="T17" fmla="*/ 0 h 28"/>
                  <a:gd name="T18" fmla="*/ 46 w 48"/>
                  <a:gd name="T19" fmla="*/ 0 h 28"/>
                  <a:gd name="T20" fmla="*/ 46 w 4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8">
                    <a:moveTo>
                      <a:pt x="46" y="0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3" y="4"/>
                      <a:pt x="18" y="1"/>
                      <a:pt x="14" y="1"/>
                    </a:cubicBezTo>
                    <a:cubicBezTo>
                      <a:pt x="6" y="1"/>
                      <a:pt x="0" y="7"/>
                      <a:pt x="0" y="15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1" y="28"/>
                      <a:pt x="27" y="22"/>
                      <a:pt x="27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5"/>
                      <a:pt x="46" y="3"/>
                      <a:pt x="46" y="0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5661E0B7-56E4-72D3-0075-CBA52CA49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6824" y="4643439"/>
                <a:ext cx="381000" cy="379413"/>
              </a:xfrm>
              <a:custGeom>
                <a:avLst/>
                <a:gdLst>
                  <a:gd name="T0" fmla="*/ 47 w 47"/>
                  <a:gd name="T1" fmla="*/ 24 h 47"/>
                  <a:gd name="T2" fmla="*/ 23 w 47"/>
                  <a:gd name="T3" fmla="*/ 47 h 47"/>
                  <a:gd name="T4" fmla="*/ 0 w 47"/>
                  <a:gd name="T5" fmla="*/ 24 h 47"/>
                  <a:gd name="T6" fmla="*/ 23 w 47"/>
                  <a:gd name="T7" fmla="*/ 0 h 47"/>
                  <a:gd name="T8" fmla="*/ 47 w 47"/>
                  <a:gd name="T9" fmla="*/ 24 h 47"/>
                  <a:gd name="T10" fmla="*/ 47 w 47"/>
                  <a:gd name="T11" fmla="*/ 24 h 47"/>
                  <a:gd name="T12" fmla="*/ 47 w 47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47" y="24"/>
                    </a:moveTo>
                    <a:cubicBezTo>
                      <a:pt x="47" y="37"/>
                      <a:pt x="36" y="47"/>
                      <a:pt x="23" y="47"/>
                    </a:cubicBez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lose/>
                    <a:moveTo>
                      <a:pt x="47" y="24"/>
                    </a:moveTo>
                    <a:cubicBezTo>
                      <a:pt x="47" y="24"/>
                      <a:pt x="47" y="24"/>
                      <a:pt x="47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87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Créer un effet de mouvement avec la morphose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3C18F8D-2D75-D1AF-FBC3-66C787D26761}"/>
              </a:ext>
            </a:extLst>
          </p:cNvPr>
          <p:cNvGrpSpPr/>
          <p:nvPr/>
        </p:nvGrpSpPr>
        <p:grpSpPr>
          <a:xfrm>
            <a:off x="4927125" y="2322287"/>
            <a:ext cx="2913852" cy="2913852"/>
            <a:chOff x="1248939" y="2316214"/>
            <a:chExt cx="3448510" cy="34485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58E2E0B-0BC4-C8CE-1B46-1416EE329FB8}"/>
                </a:ext>
              </a:extLst>
            </p:cNvPr>
            <p:cNvSpPr/>
            <p:nvPr/>
          </p:nvSpPr>
          <p:spPr>
            <a:xfrm>
              <a:off x="1248939" y="2316214"/>
              <a:ext cx="3448510" cy="34485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FB4EF2B-0107-00DC-491D-04C34D930C33}"/>
                </a:ext>
              </a:extLst>
            </p:cNvPr>
            <p:cNvSpPr/>
            <p:nvPr/>
          </p:nvSpPr>
          <p:spPr>
            <a:xfrm>
              <a:off x="1558364" y="2627348"/>
              <a:ext cx="2826243" cy="28262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45263A0-8F23-B0EB-4BA9-F470D92EF912}"/>
                </a:ext>
              </a:extLst>
            </p:cNvPr>
            <p:cNvSpPr/>
            <p:nvPr/>
          </p:nvSpPr>
          <p:spPr>
            <a:xfrm>
              <a:off x="1702051" y="2771035"/>
              <a:ext cx="2538868" cy="2538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90FCDCC-86BF-5E7C-E35D-E4E344D5D590}"/>
                </a:ext>
              </a:extLst>
            </p:cNvPr>
            <p:cNvSpPr/>
            <p:nvPr/>
          </p:nvSpPr>
          <p:spPr>
            <a:xfrm>
              <a:off x="1785870" y="2853145"/>
              <a:ext cx="2374653" cy="23746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23B9B9-1DCD-C00B-4725-95B01A0F4C4E}"/>
                </a:ext>
              </a:extLst>
            </p:cNvPr>
            <p:cNvSpPr txBox="1"/>
            <p:nvPr/>
          </p:nvSpPr>
          <p:spPr>
            <a:xfrm>
              <a:off x="1248943" y="3312591"/>
              <a:ext cx="3445091" cy="43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CLIENTS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16696A8-28DA-1F27-4D79-1D0A0C5A12E9}"/>
                </a:ext>
              </a:extLst>
            </p:cNvPr>
            <p:cNvSpPr txBox="1"/>
            <p:nvPr/>
          </p:nvSpPr>
          <p:spPr>
            <a:xfrm>
              <a:off x="1978242" y="3757353"/>
              <a:ext cx="1986485" cy="91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11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Lorem ipsum dolor sit amet, consectetuer adipiscing elit. Maecenas porttitor congue massa.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61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Créer un effet de mouvement avec la morphose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3C18F8D-2D75-D1AF-FBC3-66C787D26761}"/>
              </a:ext>
            </a:extLst>
          </p:cNvPr>
          <p:cNvGrpSpPr/>
          <p:nvPr/>
        </p:nvGrpSpPr>
        <p:grpSpPr>
          <a:xfrm>
            <a:off x="1248939" y="2316214"/>
            <a:ext cx="3448510" cy="3448511"/>
            <a:chOff x="1248939" y="2316214"/>
            <a:chExt cx="3448510" cy="34485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58E2E0B-0BC4-C8CE-1B46-1416EE329FB8}"/>
                </a:ext>
              </a:extLst>
            </p:cNvPr>
            <p:cNvSpPr/>
            <p:nvPr/>
          </p:nvSpPr>
          <p:spPr>
            <a:xfrm>
              <a:off x="1248939" y="2316214"/>
              <a:ext cx="3448510" cy="34485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FB4EF2B-0107-00DC-491D-04C34D930C33}"/>
                </a:ext>
              </a:extLst>
            </p:cNvPr>
            <p:cNvSpPr/>
            <p:nvPr/>
          </p:nvSpPr>
          <p:spPr>
            <a:xfrm>
              <a:off x="1558364" y="2627348"/>
              <a:ext cx="2826243" cy="28262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45263A0-8F23-B0EB-4BA9-F470D92EF912}"/>
                </a:ext>
              </a:extLst>
            </p:cNvPr>
            <p:cNvSpPr/>
            <p:nvPr/>
          </p:nvSpPr>
          <p:spPr>
            <a:xfrm>
              <a:off x="1702051" y="2771035"/>
              <a:ext cx="2538868" cy="2538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90FCDCC-86BF-5E7C-E35D-E4E344D5D590}"/>
                </a:ext>
              </a:extLst>
            </p:cNvPr>
            <p:cNvSpPr/>
            <p:nvPr/>
          </p:nvSpPr>
          <p:spPr>
            <a:xfrm>
              <a:off x="1785870" y="2853145"/>
              <a:ext cx="2374653" cy="23746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23B9B9-1DCD-C00B-4725-95B01A0F4C4E}"/>
                </a:ext>
              </a:extLst>
            </p:cNvPr>
            <p:cNvSpPr txBox="1"/>
            <p:nvPr/>
          </p:nvSpPr>
          <p:spPr>
            <a:xfrm>
              <a:off x="1248942" y="3312591"/>
              <a:ext cx="34450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2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CLIENTS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16696A8-28DA-1F27-4D79-1D0A0C5A12E9}"/>
                </a:ext>
              </a:extLst>
            </p:cNvPr>
            <p:cNvSpPr txBox="1"/>
            <p:nvPr/>
          </p:nvSpPr>
          <p:spPr>
            <a:xfrm>
              <a:off x="1978242" y="3757353"/>
              <a:ext cx="198648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F04F67C-7456-273A-9410-5741BF0C8B2F}"/>
              </a:ext>
            </a:extLst>
          </p:cNvPr>
          <p:cNvGrpSpPr/>
          <p:nvPr/>
        </p:nvGrpSpPr>
        <p:grpSpPr>
          <a:xfrm>
            <a:off x="5452746" y="2147253"/>
            <a:ext cx="4877540" cy="676846"/>
            <a:chOff x="5452746" y="2147253"/>
            <a:chExt cx="4877540" cy="6768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09D7A9-6AB4-6481-7BF4-8A2892107B79}"/>
                </a:ext>
              </a:extLst>
            </p:cNvPr>
            <p:cNvSpPr/>
            <p:nvPr/>
          </p:nvSpPr>
          <p:spPr>
            <a:xfrm>
              <a:off x="5452746" y="2147253"/>
              <a:ext cx="676845" cy="6768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GB" sz="2800">
                <a:latin typeface="+mj-lt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492A62F3-06DF-211E-C646-269983F10911}"/>
                </a:ext>
              </a:extLst>
            </p:cNvPr>
            <p:cNvGrpSpPr/>
            <p:nvPr/>
          </p:nvGrpSpPr>
          <p:grpSpPr>
            <a:xfrm>
              <a:off x="6129591" y="2258267"/>
              <a:ext cx="4200695" cy="454821"/>
              <a:chOff x="5797570" y="1732367"/>
              <a:chExt cx="4737380" cy="512929"/>
            </a:xfrm>
            <a:solidFill>
              <a:schemeClr val="accent5"/>
            </a:solidFill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82236D0E-14DA-BEE2-ECFF-E6F7723B5FC7}"/>
                  </a:ext>
                </a:extLst>
              </p:cNvPr>
              <p:cNvGrpSpPr/>
              <p:nvPr/>
            </p:nvGrpSpPr>
            <p:grpSpPr>
              <a:xfrm>
                <a:off x="5797570" y="1732367"/>
                <a:ext cx="4737380" cy="512929"/>
                <a:chOff x="5797570" y="1732367"/>
                <a:chExt cx="4737380" cy="512929"/>
              </a:xfrm>
              <a:grpFill/>
            </p:grpSpPr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5773D63A-B664-7A68-77AA-E6581F57AE67}"/>
                    </a:ext>
                  </a:extLst>
                </p:cNvPr>
                <p:cNvGrpSpPr/>
                <p:nvPr/>
              </p:nvGrpSpPr>
              <p:grpSpPr>
                <a:xfrm>
                  <a:off x="5797570" y="1732367"/>
                  <a:ext cx="4737380" cy="512929"/>
                  <a:chOff x="5797570" y="1732367"/>
                  <a:chExt cx="4737380" cy="512929"/>
                </a:xfrm>
                <a:grpFill/>
              </p:grpSpPr>
              <p:sp>
                <p:nvSpPr>
                  <p:cNvPr id="30" name="Rectangle à coins arrondis 34">
                    <a:extLst>
                      <a:ext uri="{FF2B5EF4-FFF2-40B4-BE49-F238E27FC236}">
                        <a16:creationId xmlns:a16="http://schemas.microsoft.com/office/drawing/2014/main" id="{B8D6EEEE-929A-22FF-BD1F-05EE8D709BD8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7CC9358-12AA-B44D-2E8B-D2F65098B64E}"/>
                      </a:ext>
                    </a:extLst>
                  </p:cNvPr>
                  <p:cNvCxnSpPr>
                    <a:cxnSpLocks/>
                    <a:stCxn id="21" idx="6"/>
                    <a:endCxn id="30" idx="1"/>
                  </p:cNvCxnSpPr>
                  <p:nvPr/>
                </p:nvCxnSpPr>
                <p:spPr>
                  <a:xfrm>
                    <a:off x="5797570" y="1988830"/>
                    <a:ext cx="936905" cy="2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29DB324-C1F8-1A9F-B787-525A5A2B303F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49BF0A09-4721-1EA0-6C43-7282CC4EA0D3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6" name="Shape 32891">
              <a:extLst>
                <a:ext uri="{FF2B5EF4-FFF2-40B4-BE49-F238E27FC236}">
                  <a16:creationId xmlns:a16="http://schemas.microsoft.com/office/drawing/2014/main" id="{8D04E4A0-DD2C-A977-6E7F-8BFC1B34BD73}"/>
                </a:ext>
              </a:extLst>
            </p:cNvPr>
            <p:cNvSpPr/>
            <p:nvPr/>
          </p:nvSpPr>
          <p:spPr>
            <a:xfrm>
              <a:off x="5616004" y="2235306"/>
              <a:ext cx="350999" cy="46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350"/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B05E0B2-B218-2A7D-A83C-354A2D28474A}"/>
              </a:ext>
            </a:extLst>
          </p:cNvPr>
          <p:cNvGrpSpPr/>
          <p:nvPr/>
        </p:nvGrpSpPr>
        <p:grpSpPr>
          <a:xfrm>
            <a:off x="5790631" y="3088663"/>
            <a:ext cx="4919722" cy="676846"/>
            <a:chOff x="5790631" y="3088663"/>
            <a:chExt cx="4919722" cy="67684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5021DD3-B709-4876-1631-FE38CE68B1D0}"/>
                </a:ext>
              </a:extLst>
            </p:cNvPr>
            <p:cNvGrpSpPr/>
            <p:nvPr/>
          </p:nvGrpSpPr>
          <p:grpSpPr>
            <a:xfrm>
              <a:off x="6330845" y="3215559"/>
              <a:ext cx="4379508" cy="454821"/>
              <a:chOff x="5595912" y="1732367"/>
              <a:chExt cx="4939038" cy="512929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035B5771-6CB1-6886-4A6E-383A3E809943}"/>
                  </a:ext>
                </a:extLst>
              </p:cNvPr>
              <p:cNvGrpSpPr/>
              <p:nvPr/>
            </p:nvGrpSpPr>
            <p:grpSpPr>
              <a:xfrm>
                <a:off x="5595912" y="1732367"/>
                <a:ext cx="4939038" cy="512929"/>
                <a:chOff x="5595912" y="1732367"/>
                <a:chExt cx="4939038" cy="512929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0F3DD032-9E76-B94B-BF06-FB9E0DDCA7B1}"/>
                    </a:ext>
                  </a:extLst>
                </p:cNvPr>
                <p:cNvGrpSpPr/>
                <p:nvPr/>
              </p:nvGrpSpPr>
              <p:grpSpPr>
                <a:xfrm>
                  <a:off x="5595912" y="1732367"/>
                  <a:ext cx="4939038" cy="512929"/>
                  <a:chOff x="5595912" y="1732367"/>
                  <a:chExt cx="4939038" cy="512929"/>
                </a:xfrm>
              </p:grpSpPr>
              <p:sp>
                <p:nvSpPr>
                  <p:cNvPr id="13" name="Rectangle à coins arrondis 49">
                    <a:extLst>
                      <a:ext uri="{FF2B5EF4-FFF2-40B4-BE49-F238E27FC236}">
                        <a16:creationId xmlns:a16="http://schemas.microsoft.com/office/drawing/2014/main" id="{5CAB1FEE-1EA6-0A0C-59F2-A9B1A86927C9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14" name="Connecteur droit 13">
                    <a:extLst>
                      <a:ext uri="{FF2B5EF4-FFF2-40B4-BE49-F238E27FC236}">
                        <a16:creationId xmlns:a16="http://schemas.microsoft.com/office/drawing/2014/main" id="{44322BF5-FD2A-39D5-4BFF-5CED1809C0CC}"/>
                      </a:ext>
                    </a:extLst>
                  </p:cNvPr>
                  <p:cNvCxnSpPr>
                    <a:endCxn id="13" idx="1"/>
                  </p:cNvCxnSpPr>
                  <p:nvPr/>
                </p:nvCxnSpPr>
                <p:spPr>
                  <a:xfrm>
                    <a:off x="5595912" y="1988832"/>
                    <a:ext cx="11385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55429165-7C32-7EE1-F850-137AD0AB0BCA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84725295-6953-F0A2-11BF-0B43B43FD9C8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37910B1-D82C-65E6-2883-AF84864CCBFC}"/>
                </a:ext>
              </a:extLst>
            </p:cNvPr>
            <p:cNvSpPr/>
            <p:nvPr/>
          </p:nvSpPr>
          <p:spPr>
            <a:xfrm flipH="1">
              <a:off x="5790631" y="3088663"/>
              <a:ext cx="676845" cy="67684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hape 46255">
              <a:extLst>
                <a:ext uri="{FF2B5EF4-FFF2-40B4-BE49-F238E27FC236}">
                  <a16:creationId xmlns:a16="http://schemas.microsoft.com/office/drawing/2014/main" id="{8F63A599-03C8-C24E-E13D-EFE3B3A9D991}"/>
                </a:ext>
              </a:extLst>
            </p:cNvPr>
            <p:cNvSpPr/>
            <p:nvPr/>
          </p:nvSpPr>
          <p:spPr>
            <a:xfrm>
              <a:off x="5947523" y="3235810"/>
              <a:ext cx="360252" cy="36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endParaRPr sz="270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4530F00-4AAB-9FA9-48A8-C5BCDA9DFCF4}"/>
              </a:ext>
            </a:extLst>
          </p:cNvPr>
          <p:cNvGrpSpPr/>
          <p:nvPr/>
        </p:nvGrpSpPr>
        <p:grpSpPr>
          <a:xfrm>
            <a:off x="5573137" y="4971479"/>
            <a:ext cx="4909176" cy="676846"/>
            <a:chOff x="5573137" y="4971479"/>
            <a:chExt cx="4909176" cy="676846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9444D69-C820-A9A6-24E9-B3CE675B4078}"/>
                </a:ext>
              </a:extLst>
            </p:cNvPr>
            <p:cNvSpPr/>
            <p:nvPr/>
          </p:nvSpPr>
          <p:spPr>
            <a:xfrm>
              <a:off x="5573137" y="4971479"/>
              <a:ext cx="676845" cy="67684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E145B92-D7F7-75C2-1E5F-49CC23191471}"/>
                </a:ext>
              </a:extLst>
            </p:cNvPr>
            <p:cNvGrpSpPr/>
            <p:nvPr/>
          </p:nvGrpSpPr>
          <p:grpSpPr>
            <a:xfrm>
              <a:off x="6249982" y="5087915"/>
              <a:ext cx="4232331" cy="454821"/>
              <a:chOff x="5761893" y="1732367"/>
              <a:chExt cx="4773057" cy="512929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A2FED52C-1E87-E329-016D-289DA53609D3}"/>
                  </a:ext>
                </a:extLst>
              </p:cNvPr>
              <p:cNvGrpSpPr/>
              <p:nvPr/>
            </p:nvGrpSpPr>
            <p:grpSpPr>
              <a:xfrm>
                <a:off x="5761893" y="1732367"/>
                <a:ext cx="4773057" cy="512929"/>
                <a:chOff x="5761893" y="1732367"/>
                <a:chExt cx="4773057" cy="512929"/>
              </a:xfrm>
            </p:grpSpPr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782DB0E3-D6C6-DCC5-B4F9-E65992FCAC1D}"/>
                    </a:ext>
                  </a:extLst>
                </p:cNvPr>
                <p:cNvGrpSpPr/>
                <p:nvPr/>
              </p:nvGrpSpPr>
              <p:grpSpPr>
                <a:xfrm>
                  <a:off x="5761893" y="1732367"/>
                  <a:ext cx="4773057" cy="512929"/>
                  <a:chOff x="5761893" y="1732367"/>
                  <a:chExt cx="4773057" cy="512929"/>
                </a:xfrm>
              </p:grpSpPr>
              <p:sp>
                <p:nvSpPr>
                  <p:cNvPr id="44" name="Rectangle à coins arrondis 63">
                    <a:extLst>
                      <a:ext uri="{FF2B5EF4-FFF2-40B4-BE49-F238E27FC236}">
                        <a16:creationId xmlns:a16="http://schemas.microsoft.com/office/drawing/2014/main" id="{445CE332-B9C3-6D36-6EB8-BB455F2271C0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45" name="Connecteur droit 44">
                    <a:extLst>
                      <a:ext uri="{FF2B5EF4-FFF2-40B4-BE49-F238E27FC236}">
                        <a16:creationId xmlns:a16="http://schemas.microsoft.com/office/drawing/2014/main" id="{DC6169C4-49EC-0D9E-95CB-32C0EE68A820}"/>
                      </a:ext>
                    </a:extLst>
                  </p:cNvPr>
                  <p:cNvCxnSpPr>
                    <a:cxnSpLocks/>
                    <a:stCxn id="24" idx="6"/>
                    <a:endCxn id="44" idx="1"/>
                  </p:cNvCxnSpPr>
                  <p:nvPr/>
                </p:nvCxnSpPr>
                <p:spPr>
                  <a:xfrm>
                    <a:off x="5761893" y="1982715"/>
                    <a:ext cx="972582" cy="61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031CF964-709A-8187-0065-1D8D1B3E46B1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2CBBA34B-B96B-8ECA-635B-7164E156E13E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04167BA-6068-3ABC-CC83-E8652E177589}"/>
                </a:ext>
              </a:extLst>
            </p:cNvPr>
            <p:cNvGrpSpPr/>
            <p:nvPr/>
          </p:nvGrpSpPr>
          <p:grpSpPr>
            <a:xfrm>
              <a:off x="5708521" y="5101049"/>
              <a:ext cx="402799" cy="365159"/>
              <a:chOff x="9954513" y="3430589"/>
              <a:chExt cx="968375" cy="877887"/>
            </a:xfrm>
            <a:solidFill>
              <a:schemeClr val="bg1"/>
            </a:solidFill>
          </p:grpSpPr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299716C6-9F08-6D7F-42F6-5F2E40AB6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4513" y="3803651"/>
                <a:ext cx="968375" cy="504825"/>
              </a:xfrm>
              <a:custGeom>
                <a:avLst/>
                <a:gdLst>
                  <a:gd name="T0" fmla="*/ 581 w 610"/>
                  <a:gd name="T1" fmla="*/ 240 h 318"/>
                  <a:gd name="T2" fmla="*/ 547 w 610"/>
                  <a:gd name="T3" fmla="*/ 240 h 318"/>
                  <a:gd name="T4" fmla="*/ 547 w 610"/>
                  <a:gd name="T5" fmla="*/ 39 h 318"/>
                  <a:gd name="T6" fmla="*/ 581 w 610"/>
                  <a:gd name="T7" fmla="*/ 39 h 318"/>
                  <a:gd name="T8" fmla="*/ 581 w 610"/>
                  <a:gd name="T9" fmla="*/ 0 h 318"/>
                  <a:gd name="T10" fmla="*/ 29 w 610"/>
                  <a:gd name="T11" fmla="*/ 0 h 318"/>
                  <a:gd name="T12" fmla="*/ 29 w 610"/>
                  <a:gd name="T13" fmla="*/ 39 h 318"/>
                  <a:gd name="T14" fmla="*/ 64 w 610"/>
                  <a:gd name="T15" fmla="*/ 39 h 318"/>
                  <a:gd name="T16" fmla="*/ 64 w 610"/>
                  <a:gd name="T17" fmla="*/ 240 h 318"/>
                  <a:gd name="T18" fmla="*/ 29 w 610"/>
                  <a:gd name="T19" fmla="*/ 240 h 318"/>
                  <a:gd name="T20" fmla="*/ 29 w 610"/>
                  <a:gd name="T21" fmla="*/ 274 h 318"/>
                  <a:gd name="T22" fmla="*/ 0 w 610"/>
                  <a:gd name="T23" fmla="*/ 274 h 318"/>
                  <a:gd name="T24" fmla="*/ 0 w 610"/>
                  <a:gd name="T25" fmla="*/ 318 h 318"/>
                  <a:gd name="T26" fmla="*/ 610 w 610"/>
                  <a:gd name="T27" fmla="*/ 318 h 318"/>
                  <a:gd name="T28" fmla="*/ 610 w 610"/>
                  <a:gd name="T29" fmla="*/ 274 h 318"/>
                  <a:gd name="T30" fmla="*/ 581 w 610"/>
                  <a:gd name="T31" fmla="*/ 274 h 318"/>
                  <a:gd name="T32" fmla="*/ 581 w 610"/>
                  <a:gd name="T33" fmla="*/ 240 h 318"/>
                  <a:gd name="T34" fmla="*/ 273 w 610"/>
                  <a:gd name="T35" fmla="*/ 240 h 318"/>
                  <a:gd name="T36" fmla="*/ 273 w 610"/>
                  <a:gd name="T37" fmla="*/ 39 h 318"/>
                  <a:gd name="T38" fmla="*/ 337 w 610"/>
                  <a:gd name="T39" fmla="*/ 39 h 318"/>
                  <a:gd name="T40" fmla="*/ 337 w 610"/>
                  <a:gd name="T41" fmla="*/ 240 h 318"/>
                  <a:gd name="T42" fmla="*/ 273 w 610"/>
                  <a:gd name="T43" fmla="*/ 240 h 318"/>
                  <a:gd name="T44" fmla="*/ 473 w 610"/>
                  <a:gd name="T45" fmla="*/ 240 h 318"/>
                  <a:gd name="T46" fmla="*/ 410 w 610"/>
                  <a:gd name="T47" fmla="*/ 240 h 318"/>
                  <a:gd name="T48" fmla="*/ 410 w 610"/>
                  <a:gd name="T49" fmla="*/ 39 h 318"/>
                  <a:gd name="T50" fmla="*/ 473 w 610"/>
                  <a:gd name="T51" fmla="*/ 39 h 318"/>
                  <a:gd name="T52" fmla="*/ 473 w 610"/>
                  <a:gd name="T53" fmla="*/ 240 h 318"/>
                  <a:gd name="T54" fmla="*/ 137 w 610"/>
                  <a:gd name="T55" fmla="*/ 39 h 318"/>
                  <a:gd name="T56" fmla="*/ 200 w 610"/>
                  <a:gd name="T57" fmla="*/ 39 h 318"/>
                  <a:gd name="T58" fmla="*/ 200 w 610"/>
                  <a:gd name="T59" fmla="*/ 240 h 318"/>
                  <a:gd name="T60" fmla="*/ 137 w 610"/>
                  <a:gd name="T61" fmla="*/ 240 h 318"/>
                  <a:gd name="T62" fmla="*/ 137 w 610"/>
                  <a:gd name="T63" fmla="*/ 39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318">
                    <a:moveTo>
                      <a:pt x="581" y="240"/>
                    </a:moveTo>
                    <a:lnTo>
                      <a:pt x="547" y="240"/>
                    </a:lnTo>
                    <a:lnTo>
                      <a:pt x="547" y="39"/>
                    </a:lnTo>
                    <a:lnTo>
                      <a:pt x="581" y="39"/>
                    </a:lnTo>
                    <a:lnTo>
                      <a:pt x="581" y="0"/>
                    </a:lnTo>
                    <a:lnTo>
                      <a:pt x="29" y="0"/>
                    </a:lnTo>
                    <a:lnTo>
                      <a:pt x="29" y="39"/>
                    </a:lnTo>
                    <a:lnTo>
                      <a:pt x="64" y="39"/>
                    </a:lnTo>
                    <a:lnTo>
                      <a:pt x="64" y="240"/>
                    </a:lnTo>
                    <a:lnTo>
                      <a:pt x="29" y="240"/>
                    </a:lnTo>
                    <a:lnTo>
                      <a:pt x="29" y="274"/>
                    </a:lnTo>
                    <a:lnTo>
                      <a:pt x="0" y="274"/>
                    </a:lnTo>
                    <a:lnTo>
                      <a:pt x="0" y="318"/>
                    </a:lnTo>
                    <a:lnTo>
                      <a:pt x="610" y="318"/>
                    </a:lnTo>
                    <a:lnTo>
                      <a:pt x="610" y="274"/>
                    </a:lnTo>
                    <a:lnTo>
                      <a:pt x="581" y="274"/>
                    </a:lnTo>
                    <a:lnTo>
                      <a:pt x="581" y="240"/>
                    </a:lnTo>
                    <a:close/>
                    <a:moveTo>
                      <a:pt x="273" y="240"/>
                    </a:moveTo>
                    <a:lnTo>
                      <a:pt x="273" y="39"/>
                    </a:lnTo>
                    <a:lnTo>
                      <a:pt x="337" y="39"/>
                    </a:lnTo>
                    <a:lnTo>
                      <a:pt x="337" y="240"/>
                    </a:lnTo>
                    <a:lnTo>
                      <a:pt x="273" y="240"/>
                    </a:lnTo>
                    <a:close/>
                    <a:moveTo>
                      <a:pt x="473" y="240"/>
                    </a:moveTo>
                    <a:lnTo>
                      <a:pt x="410" y="240"/>
                    </a:lnTo>
                    <a:lnTo>
                      <a:pt x="410" y="39"/>
                    </a:lnTo>
                    <a:lnTo>
                      <a:pt x="473" y="39"/>
                    </a:lnTo>
                    <a:lnTo>
                      <a:pt x="473" y="240"/>
                    </a:lnTo>
                    <a:close/>
                    <a:moveTo>
                      <a:pt x="137" y="39"/>
                    </a:moveTo>
                    <a:lnTo>
                      <a:pt x="200" y="39"/>
                    </a:lnTo>
                    <a:lnTo>
                      <a:pt x="200" y="240"/>
                    </a:lnTo>
                    <a:lnTo>
                      <a:pt x="137" y="240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10FF98A-80E3-B890-7E9E-3D4338F4F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4513" y="3430589"/>
                <a:ext cx="968375" cy="357187"/>
              </a:xfrm>
              <a:custGeom>
                <a:avLst/>
                <a:gdLst>
                  <a:gd name="T0" fmla="*/ 303 w 610"/>
                  <a:gd name="T1" fmla="*/ 0 h 225"/>
                  <a:gd name="T2" fmla="*/ 0 w 610"/>
                  <a:gd name="T3" fmla="*/ 206 h 225"/>
                  <a:gd name="T4" fmla="*/ 0 w 610"/>
                  <a:gd name="T5" fmla="*/ 225 h 225"/>
                  <a:gd name="T6" fmla="*/ 610 w 610"/>
                  <a:gd name="T7" fmla="*/ 225 h 225"/>
                  <a:gd name="T8" fmla="*/ 610 w 610"/>
                  <a:gd name="T9" fmla="*/ 206 h 225"/>
                  <a:gd name="T10" fmla="*/ 303 w 610"/>
                  <a:gd name="T1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225">
                    <a:moveTo>
                      <a:pt x="303" y="0"/>
                    </a:moveTo>
                    <a:lnTo>
                      <a:pt x="0" y="206"/>
                    </a:lnTo>
                    <a:lnTo>
                      <a:pt x="0" y="225"/>
                    </a:lnTo>
                    <a:lnTo>
                      <a:pt x="610" y="225"/>
                    </a:lnTo>
                    <a:lnTo>
                      <a:pt x="610" y="206"/>
                    </a:lnTo>
                    <a:lnTo>
                      <a:pt x="3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382A44F-2DA5-45C3-F287-742A32C11954}"/>
              </a:ext>
            </a:extLst>
          </p:cNvPr>
          <p:cNvGrpSpPr/>
          <p:nvPr/>
        </p:nvGrpSpPr>
        <p:grpSpPr>
          <a:xfrm>
            <a:off x="5819068" y="4054786"/>
            <a:ext cx="4899732" cy="676846"/>
            <a:chOff x="5819068" y="4054786"/>
            <a:chExt cx="4899732" cy="676846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4F6D5AC-B83A-5C81-EA74-81EFCDA68676}"/>
                </a:ext>
              </a:extLst>
            </p:cNvPr>
            <p:cNvSpPr/>
            <p:nvPr/>
          </p:nvSpPr>
          <p:spPr>
            <a:xfrm>
              <a:off x="5819068" y="4054786"/>
              <a:ext cx="676845" cy="6768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44792C2-0DE1-6F92-6FFF-7A6763B539E5}"/>
                </a:ext>
              </a:extLst>
            </p:cNvPr>
            <p:cNvGrpSpPr/>
            <p:nvPr/>
          </p:nvGrpSpPr>
          <p:grpSpPr>
            <a:xfrm>
              <a:off x="6495913" y="4172852"/>
              <a:ext cx="4222887" cy="454821"/>
              <a:chOff x="5772543" y="1732367"/>
              <a:chExt cx="4762407" cy="512929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036D57C7-CC98-DFE8-51EC-0B24F88275FE}"/>
                  </a:ext>
                </a:extLst>
              </p:cNvPr>
              <p:cNvGrpSpPr/>
              <p:nvPr/>
            </p:nvGrpSpPr>
            <p:grpSpPr>
              <a:xfrm>
                <a:off x="5772543" y="1732367"/>
                <a:ext cx="4762407" cy="512929"/>
                <a:chOff x="5772543" y="1732367"/>
                <a:chExt cx="4762407" cy="512929"/>
              </a:xfrm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A4A8BD4B-31F8-18AD-13F4-23B4FF133297}"/>
                    </a:ext>
                  </a:extLst>
                </p:cNvPr>
                <p:cNvGrpSpPr/>
                <p:nvPr/>
              </p:nvGrpSpPr>
              <p:grpSpPr>
                <a:xfrm>
                  <a:off x="5772543" y="1732367"/>
                  <a:ext cx="4762407" cy="512929"/>
                  <a:chOff x="5772543" y="1732367"/>
                  <a:chExt cx="4762407" cy="512929"/>
                </a:xfrm>
              </p:grpSpPr>
              <p:sp>
                <p:nvSpPr>
                  <p:cNvPr id="37" name="Rectangle à coins arrondis 56">
                    <a:extLst>
                      <a:ext uri="{FF2B5EF4-FFF2-40B4-BE49-F238E27FC236}">
                        <a16:creationId xmlns:a16="http://schemas.microsoft.com/office/drawing/2014/main" id="{330CF3C8-25BA-A5F1-6F8E-51551DD42370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6FD79127-9030-CBED-098A-5DA41F4C2785}"/>
                      </a:ext>
                    </a:extLst>
                  </p:cNvPr>
                  <p:cNvCxnSpPr>
                    <a:cxnSpLocks/>
                    <a:stCxn id="23" idx="6"/>
                    <a:endCxn id="37" idx="1"/>
                  </p:cNvCxnSpPr>
                  <p:nvPr/>
                </p:nvCxnSpPr>
                <p:spPr>
                  <a:xfrm>
                    <a:off x="5772543" y="1980877"/>
                    <a:ext cx="961932" cy="795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3816744E-1ECC-6AA4-A3F0-6FA8B311D493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3A7EF027-970D-C571-A9EF-A1CADC710750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38EB76D5-0B69-24A3-9BE2-261A44FABC37}"/>
                </a:ext>
              </a:extLst>
            </p:cNvPr>
            <p:cNvGrpSpPr/>
            <p:nvPr/>
          </p:nvGrpSpPr>
          <p:grpSpPr>
            <a:xfrm>
              <a:off x="5904947" y="4153356"/>
              <a:ext cx="496629" cy="479706"/>
              <a:chOff x="3379787" y="4256089"/>
              <a:chExt cx="1211262" cy="1169988"/>
            </a:xfrm>
            <a:solidFill>
              <a:schemeClr val="bg1"/>
            </a:solidFill>
          </p:grpSpPr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269BB463-2C41-46FE-038E-98395D263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587" y="4410077"/>
                <a:ext cx="274637" cy="273050"/>
              </a:xfrm>
              <a:custGeom>
                <a:avLst/>
                <a:gdLst>
                  <a:gd name="T0" fmla="*/ 34 w 34"/>
                  <a:gd name="T1" fmla="*/ 29 h 34"/>
                  <a:gd name="T2" fmla="*/ 25 w 34"/>
                  <a:gd name="T3" fmla="*/ 20 h 34"/>
                  <a:gd name="T4" fmla="*/ 27 w 34"/>
                  <a:gd name="T5" fmla="*/ 14 h 34"/>
                  <a:gd name="T6" fmla="*/ 13 w 34"/>
                  <a:gd name="T7" fmla="*/ 0 h 34"/>
                  <a:gd name="T8" fmla="*/ 0 w 34"/>
                  <a:gd name="T9" fmla="*/ 14 h 34"/>
                  <a:gd name="T10" fmla="*/ 13 w 34"/>
                  <a:gd name="T11" fmla="*/ 28 h 34"/>
                  <a:gd name="T12" fmla="*/ 20 w 34"/>
                  <a:gd name="T13" fmla="*/ 25 h 34"/>
                  <a:gd name="T14" fmla="*/ 30 w 34"/>
                  <a:gd name="T15" fmla="*/ 34 h 34"/>
                  <a:gd name="T16" fmla="*/ 34 w 34"/>
                  <a:gd name="T17" fmla="*/ 29 h 34"/>
                  <a:gd name="T18" fmla="*/ 34 w 34"/>
                  <a:gd name="T19" fmla="*/ 29 h 34"/>
                  <a:gd name="T20" fmla="*/ 34 w 34"/>
                  <a:gd name="T2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34" y="2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18"/>
                      <a:pt x="27" y="16"/>
                      <a:pt x="27" y="14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3" y="28"/>
                    </a:cubicBezTo>
                    <a:cubicBezTo>
                      <a:pt x="16" y="28"/>
                      <a:pt x="18" y="27"/>
                      <a:pt x="20" y="2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2"/>
                      <a:pt x="32" y="31"/>
                      <a:pt x="34" y="29"/>
                    </a:cubicBezTo>
                    <a:close/>
                    <a:moveTo>
                      <a:pt x="34" y="29"/>
                    </a:moveTo>
                    <a:cubicBezTo>
                      <a:pt x="34" y="29"/>
                      <a:pt x="34" y="29"/>
                      <a:pt x="34" y="2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89639A31-4CC8-4DBD-DD89-0BACA48949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8924" y="4256089"/>
                <a:ext cx="282575" cy="379413"/>
              </a:xfrm>
              <a:custGeom>
                <a:avLst/>
                <a:gdLst>
                  <a:gd name="T0" fmla="*/ 6 w 35"/>
                  <a:gd name="T1" fmla="*/ 47 h 47"/>
                  <a:gd name="T2" fmla="*/ 18 w 35"/>
                  <a:gd name="T3" fmla="*/ 27 h 47"/>
                  <a:gd name="T4" fmla="*/ 22 w 35"/>
                  <a:gd name="T5" fmla="*/ 27 h 47"/>
                  <a:gd name="T6" fmla="*/ 35 w 35"/>
                  <a:gd name="T7" fmla="*/ 14 h 47"/>
                  <a:gd name="T8" fmla="*/ 22 w 35"/>
                  <a:gd name="T9" fmla="*/ 0 h 47"/>
                  <a:gd name="T10" fmla="*/ 8 w 35"/>
                  <a:gd name="T11" fmla="*/ 14 h 47"/>
                  <a:gd name="T12" fmla="*/ 12 w 35"/>
                  <a:gd name="T13" fmla="*/ 23 h 47"/>
                  <a:gd name="T14" fmla="*/ 0 w 35"/>
                  <a:gd name="T15" fmla="*/ 43 h 47"/>
                  <a:gd name="T16" fmla="*/ 6 w 35"/>
                  <a:gd name="T17" fmla="*/ 47 h 47"/>
                  <a:gd name="T18" fmla="*/ 6 w 35"/>
                  <a:gd name="T19" fmla="*/ 47 h 47"/>
                  <a:gd name="T20" fmla="*/ 6 w 35"/>
                  <a:gd name="T2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7">
                    <a:moveTo>
                      <a:pt x="6" y="47"/>
                    </a:move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1" y="27"/>
                      <a:pt x="22" y="27"/>
                    </a:cubicBezTo>
                    <a:cubicBezTo>
                      <a:pt x="29" y="27"/>
                      <a:pt x="35" y="21"/>
                      <a:pt x="35" y="14"/>
                    </a:cubicBezTo>
                    <a:cubicBezTo>
                      <a:pt x="35" y="6"/>
                      <a:pt x="29" y="0"/>
                      <a:pt x="22" y="0"/>
                    </a:cubicBezTo>
                    <a:cubicBezTo>
                      <a:pt x="14" y="0"/>
                      <a:pt x="8" y="6"/>
                      <a:pt x="8" y="14"/>
                    </a:cubicBezTo>
                    <a:cubicBezTo>
                      <a:pt x="8" y="17"/>
                      <a:pt x="10" y="21"/>
                      <a:pt x="12" y="2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4" y="46"/>
                      <a:pt x="6" y="47"/>
                    </a:cubicBezTo>
                    <a:close/>
                    <a:moveTo>
                      <a:pt x="6" y="47"/>
                    </a:moveTo>
                    <a:cubicBezTo>
                      <a:pt x="6" y="47"/>
                      <a:pt x="6" y="47"/>
                      <a:pt x="6" y="4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DE0B44B1-73A1-86DA-53E8-9AC7CE2B9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3387" y="4772027"/>
                <a:ext cx="347662" cy="219075"/>
              </a:xfrm>
              <a:custGeom>
                <a:avLst/>
                <a:gdLst>
                  <a:gd name="T0" fmla="*/ 30 w 43"/>
                  <a:gd name="T1" fmla="*/ 0 h 27"/>
                  <a:gd name="T2" fmla="*/ 17 w 43"/>
                  <a:gd name="T3" fmla="*/ 9 h 27"/>
                  <a:gd name="T4" fmla="*/ 0 w 43"/>
                  <a:gd name="T5" fmla="*/ 7 h 27"/>
                  <a:gd name="T6" fmla="*/ 0 w 43"/>
                  <a:gd name="T7" fmla="*/ 8 h 27"/>
                  <a:gd name="T8" fmla="*/ 0 w 43"/>
                  <a:gd name="T9" fmla="*/ 14 h 27"/>
                  <a:gd name="T10" fmla="*/ 16 w 43"/>
                  <a:gd name="T11" fmla="*/ 16 h 27"/>
                  <a:gd name="T12" fmla="*/ 30 w 43"/>
                  <a:gd name="T13" fmla="*/ 27 h 27"/>
                  <a:gd name="T14" fmla="*/ 43 w 43"/>
                  <a:gd name="T15" fmla="*/ 14 h 27"/>
                  <a:gd name="T16" fmla="*/ 30 w 43"/>
                  <a:gd name="T17" fmla="*/ 0 h 27"/>
                  <a:gd name="T18" fmla="*/ 30 w 43"/>
                  <a:gd name="T19" fmla="*/ 0 h 27"/>
                  <a:gd name="T20" fmla="*/ 30 w 43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7">
                    <a:moveTo>
                      <a:pt x="30" y="0"/>
                    </a:moveTo>
                    <a:cubicBezTo>
                      <a:pt x="24" y="0"/>
                      <a:pt x="19" y="4"/>
                      <a:pt x="1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0" y="12"/>
                      <a:pt x="0" y="1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22"/>
                      <a:pt x="23" y="27"/>
                      <a:pt x="30" y="27"/>
                    </a:cubicBezTo>
                    <a:cubicBezTo>
                      <a:pt x="37" y="27"/>
                      <a:pt x="43" y="21"/>
                      <a:pt x="43" y="14"/>
                    </a:cubicBezTo>
                    <a:cubicBezTo>
                      <a:pt x="43" y="6"/>
                      <a:pt x="37" y="0"/>
                      <a:pt x="30" y="0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938F9D42-ACF7-474C-1052-F0DF46C67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49" y="5070477"/>
                <a:ext cx="217487" cy="355600"/>
              </a:xfrm>
              <a:custGeom>
                <a:avLst/>
                <a:gdLst>
                  <a:gd name="T0" fmla="*/ 14 w 27"/>
                  <a:gd name="T1" fmla="*/ 16 h 44"/>
                  <a:gd name="T2" fmla="*/ 10 w 27"/>
                  <a:gd name="T3" fmla="*/ 0 h 44"/>
                  <a:gd name="T4" fmla="*/ 4 w 27"/>
                  <a:gd name="T5" fmla="*/ 2 h 44"/>
                  <a:gd name="T6" fmla="*/ 8 w 27"/>
                  <a:gd name="T7" fmla="*/ 18 h 44"/>
                  <a:gd name="T8" fmla="*/ 0 w 27"/>
                  <a:gd name="T9" fmla="*/ 30 h 44"/>
                  <a:gd name="T10" fmla="*/ 14 w 27"/>
                  <a:gd name="T11" fmla="*/ 44 h 44"/>
                  <a:gd name="T12" fmla="*/ 27 w 27"/>
                  <a:gd name="T13" fmla="*/ 30 h 44"/>
                  <a:gd name="T14" fmla="*/ 14 w 27"/>
                  <a:gd name="T15" fmla="*/ 16 h 44"/>
                  <a:gd name="T16" fmla="*/ 14 w 27"/>
                  <a:gd name="T17" fmla="*/ 16 h 44"/>
                  <a:gd name="T18" fmla="*/ 14 w 27"/>
                  <a:gd name="T1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44">
                    <a:moveTo>
                      <a:pt x="14" y="16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6" y="1"/>
                      <a:pt x="4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0"/>
                      <a:pt x="0" y="25"/>
                      <a:pt x="0" y="30"/>
                    </a:cubicBezTo>
                    <a:cubicBezTo>
                      <a:pt x="0" y="37"/>
                      <a:pt x="6" y="44"/>
                      <a:pt x="14" y="44"/>
                    </a:cubicBezTo>
                    <a:cubicBezTo>
                      <a:pt x="21" y="44"/>
                      <a:pt x="27" y="37"/>
                      <a:pt x="27" y="30"/>
                    </a:cubicBezTo>
                    <a:cubicBezTo>
                      <a:pt x="27" y="23"/>
                      <a:pt x="22" y="17"/>
                      <a:pt x="14" y="16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200D766D-3B30-1A6B-75C6-E36788B5CB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9787" y="4886327"/>
                <a:ext cx="387350" cy="225425"/>
              </a:xfrm>
              <a:custGeom>
                <a:avLst/>
                <a:gdLst>
                  <a:gd name="T0" fmla="*/ 46 w 48"/>
                  <a:gd name="T1" fmla="*/ 0 h 28"/>
                  <a:gd name="T2" fmla="*/ 25 w 48"/>
                  <a:gd name="T3" fmla="*/ 7 h 28"/>
                  <a:gd name="T4" fmla="*/ 14 w 48"/>
                  <a:gd name="T5" fmla="*/ 1 h 28"/>
                  <a:gd name="T6" fmla="*/ 0 w 48"/>
                  <a:gd name="T7" fmla="*/ 15 h 28"/>
                  <a:gd name="T8" fmla="*/ 14 w 48"/>
                  <a:gd name="T9" fmla="*/ 28 h 28"/>
                  <a:gd name="T10" fmla="*/ 27 w 48"/>
                  <a:gd name="T11" fmla="*/ 15 h 28"/>
                  <a:gd name="T12" fmla="*/ 27 w 48"/>
                  <a:gd name="T13" fmla="*/ 14 h 28"/>
                  <a:gd name="T14" fmla="*/ 48 w 48"/>
                  <a:gd name="T15" fmla="*/ 7 h 28"/>
                  <a:gd name="T16" fmla="*/ 46 w 48"/>
                  <a:gd name="T17" fmla="*/ 0 h 28"/>
                  <a:gd name="T18" fmla="*/ 46 w 48"/>
                  <a:gd name="T19" fmla="*/ 0 h 28"/>
                  <a:gd name="T20" fmla="*/ 46 w 4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8">
                    <a:moveTo>
                      <a:pt x="46" y="0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3" y="4"/>
                      <a:pt x="18" y="1"/>
                      <a:pt x="14" y="1"/>
                    </a:cubicBezTo>
                    <a:cubicBezTo>
                      <a:pt x="6" y="1"/>
                      <a:pt x="0" y="7"/>
                      <a:pt x="0" y="15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1" y="28"/>
                      <a:pt x="27" y="22"/>
                      <a:pt x="27" y="15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5"/>
                      <a:pt x="46" y="3"/>
                      <a:pt x="46" y="0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5661E0B7-56E4-72D3-0075-CBA52CA49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6824" y="4643439"/>
                <a:ext cx="381000" cy="379413"/>
              </a:xfrm>
              <a:custGeom>
                <a:avLst/>
                <a:gdLst>
                  <a:gd name="T0" fmla="*/ 47 w 47"/>
                  <a:gd name="T1" fmla="*/ 24 h 47"/>
                  <a:gd name="T2" fmla="*/ 23 w 47"/>
                  <a:gd name="T3" fmla="*/ 47 h 47"/>
                  <a:gd name="T4" fmla="*/ 0 w 47"/>
                  <a:gd name="T5" fmla="*/ 24 h 47"/>
                  <a:gd name="T6" fmla="*/ 23 w 47"/>
                  <a:gd name="T7" fmla="*/ 0 h 47"/>
                  <a:gd name="T8" fmla="*/ 47 w 47"/>
                  <a:gd name="T9" fmla="*/ 24 h 47"/>
                  <a:gd name="T10" fmla="*/ 47 w 47"/>
                  <a:gd name="T11" fmla="*/ 24 h 47"/>
                  <a:gd name="T12" fmla="*/ 47 w 47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47" y="24"/>
                    </a:moveTo>
                    <a:cubicBezTo>
                      <a:pt x="47" y="37"/>
                      <a:pt x="36" y="47"/>
                      <a:pt x="23" y="47"/>
                    </a:cubicBez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lose/>
                    <a:moveTo>
                      <a:pt x="47" y="24"/>
                    </a:moveTo>
                    <a:cubicBezTo>
                      <a:pt x="47" y="24"/>
                      <a:pt x="47" y="24"/>
                      <a:pt x="47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894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Créer un effet de mouvement avec la morphose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3C18F8D-2D75-D1AF-FBC3-66C787D26761}"/>
              </a:ext>
            </a:extLst>
          </p:cNvPr>
          <p:cNvGrpSpPr/>
          <p:nvPr/>
        </p:nvGrpSpPr>
        <p:grpSpPr>
          <a:xfrm>
            <a:off x="1248939" y="2316214"/>
            <a:ext cx="3448510" cy="3448511"/>
            <a:chOff x="1248939" y="2316214"/>
            <a:chExt cx="3448510" cy="34485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58E2E0B-0BC4-C8CE-1B46-1416EE329FB8}"/>
                </a:ext>
              </a:extLst>
            </p:cNvPr>
            <p:cNvSpPr/>
            <p:nvPr/>
          </p:nvSpPr>
          <p:spPr>
            <a:xfrm>
              <a:off x="1248939" y="2316214"/>
              <a:ext cx="3448510" cy="34485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FB4EF2B-0107-00DC-491D-04C34D930C33}"/>
                </a:ext>
              </a:extLst>
            </p:cNvPr>
            <p:cNvSpPr/>
            <p:nvPr/>
          </p:nvSpPr>
          <p:spPr>
            <a:xfrm>
              <a:off x="1558364" y="2627348"/>
              <a:ext cx="2826243" cy="28262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45263A0-8F23-B0EB-4BA9-F470D92EF912}"/>
                </a:ext>
              </a:extLst>
            </p:cNvPr>
            <p:cNvSpPr/>
            <p:nvPr/>
          </p:nvSpPr>
          <p:spPr>
            <a:xfrm>
              <a:off x="1702051" y="2771035"/>
              <a:ext cx="2538868" cy="25388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90FCDCC-86BF-5E7C-E35D-E4E344D5D590}"/>
                </a:ext>
              </a:extLst>
            </p:cNvPr>
            <p:cNvSpPr/>
            <p:nvPr/>
          </p:nvSpPr>
          <p:spPr>
            <a:xfrm>
              <a:off x="1785870" y="2853145"/>
              <a:ext cx="2374653" cy="23746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75320"/>
              <a:endParaRPr lang="fr-FR" sz="24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23B9B9-1DCD-C00B-4725-95B01A0F4C4E}"/>
                </a:ext>
              </a:extLst>
            </p:cNvPr>
            <p:cNvSpPr txBox="1"/>
            <p:nvPr/>
          </p:nvSpPr>
          <p:spPr>
            <a:xfrm>
              <a:off x="1248942" y="3312591"/>
              <a:ext cx="344509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2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CLIENTS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16696A8-28DA-1F27-4D79-1D0A0C5A12E9}"/>
                </a:ext>
              </a:extLst>
            </p:cNvPr>
            <p:cNvSpPr txBox="1"/>
            <p:nvPr/>
          </p:nvSpPr>
          <p:spPr>
            <a:xfrm>
              <a:off x="1978242" y="3757353"/>
              <a:ext cx="198648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75320"/>
              <a:r>
                <a:rPr lang="fr-FR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Lorem ipsum dolor sit amet, consectetuer adipiscing elit. Maecenas porttitor congue massa. 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F04F67C-7456-273A-9410-5741BF0C8B2F}"/>
              </a:ext>
            </a:extLst>
          </p:cNvPr>
          <p:cNvGrpSpPr/>
          <p:nvPr/>
        </p:nvGrpSpPr>
        <p:grpSpPr>
          <a:xfrm>
            <a:off x="5452746" y="3557561"/>
            <a:ext cx="4877540" cy="676846"/>
            <a:chOff x="5452746" y="2147253"/>
            <a:chExt cx="4877540" cy="6768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09D7A9-6AB4-6481-7BF4-8A2892107B79}"/>
                </a:ext>
              </a:extLst>
            </p:cNvPr>
            <p:cNvSpPr/>
            <p:nvPr/>
          </p:nvSpPr>
          <p:spPr>
            <a:xfrm>
              <a:off x="5452746" y="2147253"/>
              <a:ext cx="676845" cy="6768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GB" sz="2800">
                <a:latin typeface="+mj-lt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492A62F3-06DF-211E-C646-269983F10911}"/>
                </a:ext>
              </a:extLst>
            </p:cNvPr>
            <p:cNvGrpSpPr/>
            <p:nvPr/>
          </p:nvGrpSpPr>
          <p:grpSpPr>
            <a:xfrm>
              <a:off x="6129591" y="2258267"/>
              <a:ext cx="4200695" cy="454821"/>
              <a:chOff x="5797570" y="1732367"/>
              <a:chExt cx="4737380" cy="512929"/>
            </a:xfrm>
            <a:solidFill>
              <a:schemeClr val="accent5"/>
            </a:solidFill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82236D0E-14DA-BEE2-ECFF-E6F7723B5FC7}"/>
                  </a:ext>
                </a:extLst>
              </p:cNvPr>
              <p:cNvGrpSpPr/>
              <p:nvPr/>
            </p:nvGrpSpPr>
            <p:grpSpPr>
              <a:xfrm>
                <a:off x="5797570" y="1732367"/>
                <a:ext cx="4737380" cy="512929"/>
                <a:chOff x="5797570" y="1732367"/>
                <a:chExt cx="4737380" cy="512929"/>
              </a:xfrm>
              <a:grpFill/>
            </p:grpSpPr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5773D63A-B664-7A68-77AA-E6581F57AE67}"/>
                    </a:ext>
                  </a:extLst>
                </p:cNvPr>
                <p:cNvGrpSpPr/>
                <p:nvPr/>
              </p:nvGrpSpPr>
              <p:grpSpPr>
                <a:xfrm>
                  <a:off x="5797570" y="1732367"/>
                  <a:ext cx="4737380" cy="512929"/>
                  <a:chOff x="5797570" y="1732367"/>
                  <a:chExt cx="4737380" cy="512929"/>
                </a:xfrm>
                <a:grpFill/>
              </p:grpSpPr>
              <p:sp>
                <p:nvSpPr>
                  <p:cNvPr id="30" name="Rectangle à coins arrondis 34">
                    <a:extLst>
                      <a:ext uri="{FF2B5EF4-FFF2-40B4-BE49-F238E27FC236}">
                        <a16:creationId xmlns:a16="http://schemas.microsoft.com/office/drawing/2014/main" id="{B8D6EEEE-929A-22FF-BD1F-05EE8D709BD8}"/>
                      </a:ext>
                    </a:extLst>
                  </p:cNvPr>
                  <p:cNvSpPr/>
                  <p:nvPr/>
                </p:nvSpPr>
                <p:spPr>
                  <a:xfrm>
                    <a:off x="6734475" y="1732367"/>
                    <a:ext cx="3800475" cy="5129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975320"/>
                    <a:endParaRPr lang="fr-FR" sz="2400">
                      <a:solidFill>
                        <a:prstClr val="white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27CC9358-12AA-B44D-2E8B-D2F65098B64E}"/>
                      </a:ext>
                    </a:extLst>
                  </p:cNvPr>
                  <p:cNvCxnSpPr>
                    <a:cxnSpLocks/>
                    <a:stCxn id="21" idx="6"/>
                    <a:endCxn id="30" idx="1"/>
                  </p:cNvCxnSpPr>
                  <p:nvPr/>
                </p:nvCxnSpPr>
                <p:spPr>
                  <a:xfrm>
                    <a:off x="5797570" y="1988830"/>
                    <a:ext cx="936905" cy="2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29DB324-C1F8-1A9F-B787-525A5A2B303F}"/>
                    </a:ext>
                  </a:extLst>
                </p:cNvPr>
                <p:cNvSpPr txBox="1"/>
                <p:nvPr/>
              </p:nvSpPr>
              <p:spPr>
                <a:xfrm>
                  <a:off x="7896524" y="1749834"/>
                  <a:ext cx="2638426" cy="46858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75320"/>
                  <a:r>
                    <a:rPr lang="fr-FR" sz="105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LOREM IPSUM DOLOR SIT AMET, CONSECTETUER ADIPISCING ELIT</a:t>
                  </a:r>
                </a:p>
              </p:txBody>
            </p:sp>
          </p:grp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49BF0A09-4721-1EA0-6C43-7282CC4EA0D3}"/>
                  </a:ext>
                </a:extLst>
              </p:cNvPr>
              <p:cNvSpPr/>
              <p:nvPr/>
            </p:nvSpPr>
            <p:spPr>
              <a:xfrm>
                <a:off x="6887155" y="1817381"/>
                <a:ext cx="3429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75320"/>
                <a:endParaRPr lang="fr-FR" sz="240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6" name="Shape 32891">
              <a:extLst>
                <a:ext uri="{FF2B5EF4-FFF2-40B4-BE49-F238E27FC236}">
                  <a16:creationId xmlns:a16="http://schemas.microsoft.com/office/drawing/2014/main" id="{8D04E4A0-DD2C-A977-6E7F-8BFC1B34BD73}"/>
                </a:ext>
              </a:extLst>
            </p:cNvPr>
            <p:cNvSpPr/>
            <p:nvPr/>
          </p:nvSpPr>
          <p:spPr>
            <a:xfrm>
              <a:off x="5616004" y="2235306"/>
              <a:ext cx="350999" cy="46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766686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F03F3-D326-65DF-AB1E-931060D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Créer un effet de mouvement avec la morphose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FD3BF-6FCD-EB52-390E-BDE96FDD1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mouvement au service de la dynamique</a:t>
            </a:r>
            <a:endParaRPr lang="en-GB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F756976-F7FE-A4BF-3925-153BB2F4FC3E}"/>
              </a:ext>
            </a:extLst>
          </p:cNvPr>
          <p:cNvGrpSpPr/>
          <p:nvPr/>
        </p:nvGrpSpPr>
        <p:grpSpPr>
          <a:xfrm>
            <a:off x="3441912" y="2114049"/>
            <a:ext cx="5480648" cy="3489971"/>
            <a:chOff x="5471601" y="2769998"/>
            <a:chExt cx="13801305" cy="878840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9E89C538-7ED9-4D63-13B5-CB4BA6F9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735" y="8294498"/>
              <a:ext cx="939555" cy="9398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71FE89B-3CA2-03A8-3A37-F323A329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792" y="6135498"/>
              <a:ext cx="939555" cy="9398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8B20DA5-27FC-6F13-CD0B-21B7CB367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6127" y="4293998"/>
              <a:ext cx="939555" cy="9398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2CF964C1-5A47-E911-B5EC-B1DA2D9F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386" y="8281798"/>
              <a:ext cx="1714054" cy="17145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1D0CDFA-56D6-6A70-5615-9D08E1A7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3333" y="7456298"/>
              <a:ext cx="1714054" cy="17145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D59BAC2B-5766-CDFC-2D36-73FB130E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4673" y="5271898"/>
              <a:ext cx="1714054" cy="17145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A3193B9-6E73-C45D-F5A7-A446F1308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170" y="5602098"/>
              <a:ext cx="647531" cy="647700"/>
            </a:xfrm>
            <a:prstGeom prst="ellipse">
              <a:avLst/>
            </a:prstGeom>
            <a:solidFill>
              <a:srgbClr val="495869">
                <a:alpha val="9804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D0984A61-7DD1-D76B-4F45-1ACFA0EA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732" y="5944998"/>
              <a:ext cx="1714054" cy="17145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2D066DCB-76E3-020A-1822-63DDA79A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802" y="5563998"/>
              <a:ext cx="2361585" cy="23622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8448C35-9089-9BC6-706E-0B14F59D1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825" y="6605398"/>
              <a:ext cx="2361585" cy="23622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A8C8A692-9262-C672-DC3F-FC76F026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2085" y="4217798"/>
              <a:ext cx="1891807" cy="1892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28C710A2-3C13-74CE-2BF7-B57DB760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500" y="4420998"/>
              <a:ext cx="1218883" cy="1219200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C943983-C22A-0C07-E42A-9728EDC6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254" y="5906898"/>
              <a:ext cx="3504287" cy="3505200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AA1A39FD-1152-FFEA-E314-09B161541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7034" y="8129398"/>
              <a:ext cx="2932936" cy="288290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5AB80AF4-504E-A72C-4A13-4C3D9B7C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234" y="8992998"/>
              <a:ext cx="2564732" cy="2565400"/>
            </a:xfrm>
            <a:prstGeom prst="ellipse">
              <a:avLst/>
            </a:prstGeom>
            <a:solidFill>
              <a:schemeClr val="accent3">
                <a:alpha val="7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13557BC5-FFDF-1342-6CEF-79C193E1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5352" y="7062598"/>
              <a:ext cx="863375" cy="863600"/>
            </a:xfrm>
            <a:prstGeom prst="ellipse">
              <a:avLst/>
            </a:prstGeom>
            <a:solidFill>
              <a:schemeClr val="accent4"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E0FA82-30D6-5CD8-FD02-B1ED2F65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0823" y="7375531"/>
              <a:ext cx="1505678" cy="54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F59864-2F1E-E1E7-7E24-69D310EA8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176" y="10036839"/>
              <a:ext cx="1295769" cy="46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DBE59B-39C9-6CEE-CD74-68B33EBE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8838" y="9344685"/>
              <a:ext cx="1295769" cy="46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D0E1A7-8AC2-780E-5F6A-6FCBF38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5672" y="6531961"/>
              <a:ext cx="1186782" cy="42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1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BB9F75-1F74-BCDC-0BC7-99898AB3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853" y="7586064"/>
              <a:ext cx="1186782" cy="42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1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D8017F-B721-D566-CE78-20C28565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3486" y="4966849"/>
              <a:ext cx="1134303" cy="40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5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41" name="Oval 31">
              <a:extLst>
                <a:ext uri="{FF2B5EF4-FFF2-40B4-BE49-F238E27FC236}">
                  <a16:creationId xmlns:a16="http://schemas.microsoft.com/office/drawing/2014/main" id="{399C80EB-162B-8A64-8C2B-6998EF20B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9970" y="6986398"/>
              <a:ext cx="2932936" cy="288290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F150C026-A57A-80AF-2511-35CCF391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4948" y="8201687"/>
              <a:ext cx="1295769" cy="46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43" name="Oval 33">
              <a:extLst>
                <a:ext uri="{FF2B5EF4-FFF2-40B4-BE49-F238E27FC236}">
                  <a16:creationId xmlns:a16="http://schemas.microsoft.com/office/drawing/2014/main" id="{AD025451-1B73-9928-81B5-12DB4E79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597" y="3582798"/>
              <a:ext cx="2932936" cy="288290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60982192-F999-E982-A2ED-8DC12FB5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5575" y="4798085"/>
              <a:ext cx="1295769" cy="46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45" name="Oval 35">
              <a:extLst>
                <a:ext uri="{FF2B5EF4-FFF2-40B4-BE49-F238E27FC236}">
                  <a16:creationId xmlns:a16="http://schemas.microsoft.com/office/drawing/2014/main" id="{E5ACB304-0FF2-FA34-4243-1BAD05BC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141" y="8243698"/>
              <a:ext cx="2361585" cy="23622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C12E1026-4B03-565D-8A71-43D6D2906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661" y="9211662"/>
              <a:ext cx="1186782" cy="42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1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FDF1E0D4-D892-1B9D-12C9-7DB70ECD5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802" y="3023998"/>
              <a:ext cx="2361585" cy="23622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49" name="Rectangle 38">
              <a:extLst>
                <a:ext uri="{FF2B5EF4-FFF2-40B4-BE49-F238E27FC236}">
                  <a16:creationId xmlns:a16="http://schemas.microsoft.com/office/drawing/2014/main" id="{0DF7BE56-81C7-2DEB-F806-55BBD684A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0905" y="3991961"/>
              <a:ext cx="1186782" cy="42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10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8810C68F-9470-9121-89BE-9DE69492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3117" y="4738498"/>
              <a:ext cx="1891807" cy="1892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42582D0C-AEAA-7A40-464B-41AE4F124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0871" y="5487550"/>
              <a:ext cx="1134303" cy="40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5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52" name="Oval 41">
              <a:extLst>
                <a:ext uri="{FF2B5EF4-FFF2-40B4-BE49-F238E27FC236}">
                  <a16:creationId xmlns:a16="http://schemas.microsoft.com/office/drawing/2014/main" id="{ADECE3FE-8082-BDC4-2169-1400B1F0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01" y="6275198"/>
              <a:ext cx="1891807" cy="1892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7263FB17-A8EB-E900-1A92-FFD75D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55" y="7024248"/>
              <a:ext cx="1134303" cy="40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5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54" name="Oval 43">
              <a:extLst>
                <a:ext uri="{FF2B5EF4-FFF2-40B4-BE49-F238E27FC236}">
                  <a16:creationId xmlns:a16="http://schemas.microsoft.com/office/drawing/2014/main" id="{F74ACD60-1227-39F1-348B-8CFFE167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179" y="2769998"/>
              <a:ext cx="1891807" cy="1892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55" name="Rectangle 44">
              <a:extLst>
                <a:ext uri="{FF2B5EF4-FFF2-40B4-BE49-F238E27FC236}">
                  <a16:creationId xmlns:a16="http://schemas.microsoft.com/office/drawing/2014/main" id="{6A9B936C-46C1-601A-3E8C-061A3820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8929" y="3519050"/>
              <a:ext cx="1134303" cy="40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50">
                  <a:solidFill>
                    <a:srgbClr val="FFFEFE"/>
                  </a:solidFill>
                  <a:latin typeface="Roboto Regular"/>
                  <a:ea typeface="ＭＳ Ｐゴシック" charset="0"/>
                  <a:cs typeface="Roboto Regular"/>
                  <a:sym typeface="Source Sans Pro Bold" charset="0"/>
                </a:rPr>
                <a:t>LOREM</a:t>
              </a:r>
            </a:p>
          </p:txBody>
        </p:sp>
        <p:sp>
          <p:nvSpPr>
            <p:cNvPr id="56" name="Oval 45">
              <a:extLst>
                <a:ext uri="{FF2B5EF4-FFF2-40B4-BE49-F238E27FC236}">
                  <a16:creationId xmlns:a16="http://schemas.microsoft.com/office/drawing/2014/main" id="{05C87971-5867-413F-5D0E-4496997C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780" y="3252598"/>
              <a:ext cx="939555" cy="9398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57" name="Oval 46">
              <a:extLst>
                <a:ext uri="{FF2B5EF4-FFF2-40B4-BE49-F238E27FC236}">
                  <a16:creationId xmlns:a16="http://schemas.microsoft.com/office/drawing/2014/main" id="{72C3F78E-573C-B39F-9BDA-4ED3341C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935" y="3252598"/>
              <a:ext cx="939555" cy="939800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B12BC68D-2CDC-BBE9-0335-47FBF787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4440" y="9699313"/>
              <a:ext cx="1714054" cy="1714500"/>
            </a:xfrm>
            <a:prstGeom prst="ellipse">
              <a:avLst/>
            </a:prstGeom>
            <a:solidFill>
              <a:schemeClr val="accent3">
                <a:alpha val="73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1400">
                <a:latin typeface="Roboto Regular"/>
                <a:cs typeface="Roboto Regular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46265C8-CBB4-E174-8FEF-46947CC53208}"/>
              </a:ext>
            </a:extLst>
          </p:cNvPr>
          <p:cNvSpPr/>
          <p:nvPr/>
        </p:nvSpPr>
        <p:spPr>
          <a:xfrm>
            <a:off x="1082522" y="3738762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1A47A4F-08E7-D2C4-803A-D8B66E426D68}"/>
              </a:ext>
            </a:extLst>
          </p:cNvPr>
          <p:cNvSpPr/>
          <p:nvPr/>
        </p:nvSpPr>
        <p:spPr>
          <a:xfrm>
            <a:off x="1086422" y="3368925"/>
            <a:ext cx="967178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E3BF96-8B91-0735-0CFB-FBECB27A6552}"/>
              </a:ext>
            </a:extLst>
          </p:cNvPr>
          <p:cNvSpPr/>
          <p:nvPr/>
        </p:nvSpPr>
        <p:spPr>
          <a:xfrm>
            <a:off x="1082522" y="5299528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9C794A-20F9-B0E7-42A0-2254A492CEF7}"/>
              </a:ext>
            </a:extLst>
          </p:cNvPr>
          <p:cNvSpPr/>
          <p:nvPr/>
        </p:nvSpPr>
        <p:spPr>
          <a:xfrm>
            <a:off x="1086422" y="4929691"/>
            <a:ext cx="967178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03F4405-A00B-9A75-429D-5FA2F8D9D2E2}"/>
              </a:ext>
            </a:extLst>
          </p:cNvPr>
          <p:cNvSpPr/>
          <p:nvPr/>
        </p:nvSpPr>
        <p:spPr>
          <a:xfrm>
            <a:off x="1082522" y="2202770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sz="1100" dirty="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</a:t>
            </a:r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.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839FA8-AAD9-3C5E-72CC-138D5397CC05}"/>
              </a:ext>
            </a:extLst>
          </p:cNvPr>
          <p:cNvSpPr/>
          <p:nvPr/>
        </p:nvSpPr>
        <p:spPr>
          <a:xfrm>
            <a:off x="1086422" y="1832932"/>
            <a:ext cx="967178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67" name="Freeform 75">
            <a:extLst>
              <a:ext uri="{FF2B5EF4-FFF2-40B4-BE49-F238E27FC236}">
                <a16:creationId xmlns:a16="http://schemas.microsoft.com/office/drawing/2014/main" id="{ACC0FD8E-C2AF-BB70-ED83-4EBBCA82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19" y="1991421"/>
            <a:ext cx="504579" cy="519732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33BDD7-D3D4-47DA-4559-77FA3C229EA7}"/>
              </a:ext>
            </a:extLst>
          </p:cNvPr>
          <p:cNvSpPr/>
          <p:nvPr/>
        </p:nvSpPr>
        <p:spPr>
          <a:xfrm>
            <a:off x="9020231" y="3731912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/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906894-F352-59DA-AB84-CB55A912AF31}"/>
              </a:ext>
            </a:extLst>
          </p:cNvPr>
          <p:cNvSpPr/>
          <p:nvPr/>
        </p:nvSpPr>
        <p:spPr>
          <a:xfrm>
            <a:off x="10302218" y="3362074"/>
            <a:ext cx="967178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28D9C7-23B2-8734-8DC1-05C302D1B938}"/>
              </a:ext>
            </a:extLst>
          </p:cNvPr>
          <p:cNvSpPr/>
          <p:nvPr/>
        </p:nvSpPr>
        <p:spPr>
          <a:xfrm>
            <a:off x="9020231" y="5299772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/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CA7B51-253B-6D75-9688-E994CEBE3C43}"/>
              </a:ext>
            </a:extLst>
          </p:cNvPr>
          <p:cNvSpPr/>
          <p:nvPr/>
        </p:nvSpPr>
        <p:spPr>
          <a:xfrm>
            <a:off x="10302219" y="4929935"/>
            <a:ext cx="967177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6F8FAC-0E4B-BBF5-D079-A89CF9584051}"/>
              </a:ext>
            </a:extLst>
          </p:cNvPr>
          <p:cNvSpPr/>
          <p:nvPr/>
        </p:nvSpPr>
        <p:spPr>
          <a:xfrm>
            <a:off x="9020231" y="2213859"/>
            <a:ext cx="2204806" cy="861738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/>
            <a:r>
              <a:rPr lang="en-US" sz="1100">
                <a:latin typeface="Roboto Light"/>
                <a:ea typeface="Open Sans" panose="020B0606030504020204" pitchFamily="34" charset="0"/>
                <a:cs typeface="Roboto Light"/>
              </a:rPr>
              <a:t>Lorem ipsum dolor sit amet, consectetuer adipiscing elit. Maecenas porttitor congue massa.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7B2FFF-F469-1886-9020-7861323A76D0}"/>
              </a:ext>
            </a:extLst>
          </p:cNvPr>
          <p:cNvSpPr/>
          <p:nvPr/>
        </p:nvSpPr>
        <p:spPr>
          <a:xfrm>
            <a:off x="10302219" y="1844023"/>
            <a:ext cx="967178" cy="438995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latin typeface="Roboto Regular"/>
                <a:ea typeface="Open Sans" panose="020B0606030504020204" pitchFamily="34" charset="0"/>
                <a:cs typeface="Roboto Regular"/>
              </a:rPr>
              <a:t>LOREM</a:t>
            </a:r>
          </a:p>
        </p:txBody>
      </p:sp>
      <p:sp>
        <p:nvSpPr>
          <p:cNvPr id="74" name="Freeform 158">
            <a:extLst>
              <a:ext uri="{FF2B5EF4-FFF2-40B4-BE49-F238E27FC236}">
                <a16:creationId xmlns:a16="http://schemas.microsoft.com/office/drawing/2014/main" id="{80A6D565-E466-3C9A-F268-A58C9784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05" y="3640512"/>
            <a:ext cx="434923" cy="397960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  <p:grpSp>
        <p:nvGrpSpPr>
          <p:cNvPr id="75" name="Group 128">
            <a:extLst>
              <a:ext uri="{FF2B5EF4-FFF2-40B4-BE49-F238E27FC236}">
                <a16:creationId xmlns:a16="http://schemas.microsoft.com/office/drawing/2014/main" id="{3A995547-38D4-816D-B315-AA646BD6BD26}"/>
              </a:ext>
            </a:extLst>
          </p:cNvPr>
          <p:cNvGrpSpPr/>
          <p:nvPr/>
        </p:nvGrpSpPr>
        <p:grpSpPr>
          <a:xfrm>
            <a:off x="513005" y="5167023"/>
            <a:ext cx="404368" cy="340044"/>
            <a:chOff x="4856163" y="2736851"/>
            <a:chExt cx="358775" cy="301625"/>
          </a:xfrm>
          <a:solidFill>
            <a:schemeClr val="accent3"/>
          </a:solidFill>
        </p:grpSpPr>
        <p:sp>
          <p:nvSpPr>
            <p:cNvPr id="76" name="Freeform 128">
              <a:extLst>
                <a:ext uri="{FF2B5EF4-FFF2-40B4-BE49-F238E27FC236}">
                  <a16:creationId xmlns:a16="http://schemas.microsoft.com/office/drawing/2014/main" id="{0BEAF5EE-DF5A-AF83-4AE8-65B01135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650" y="2814638"/>
              <a:ext cx="177800" cy="1793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0"/>
                </a:cxn>
                <a:cxn ang="0">
                  <a:pos x="31" y="61"/>
                </a:cxn>
                <a:cxn ang="0">
                  <a:pos x="61" y="30"/>
                </a:cxn>
                <a:cxn ang="0">
                  <a:pos x="31" y="0"/>
                </a:cxn>
                <a:cxn ang="0">
                  <a:pos x="48" y="45"/>
                </a:cxn>
                <a:cxn ang="0">
                  <a:pos x="16" y="48"/>
                </a:cxn>
                <a:cxn ang="0">
                  <a:pos x="13" y="15"/>
                </a:cxn>
                <a:cxn ang="0">
                  <a:pos x="46" y="13"/>
                </a:cxn>
                <a:cxn ang="0">
                  <a:pos x="48" y="45"/>
                </a:cxn>
                <a:cxn ang="0">
                  <a:pos x="48" y="45"/>
                </a:cxn>
                <a:cxn ang="0">
                  <a:pos x="48" y="4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48" y="45"/>
                  </a:moveTo>
                  <a:cubicBezTo>
                    <a:pt x="40" y="55"/>
                    <a:pt x="25" y="56"/>
                    <a:pt x="16" y="48"/>
                  </a:cubicBezTo>
                  <a:cubicBezTo>
                    <a:pt x="6" y="39"/>
                    <a:pt x="5" y="25"/>
                    <a:pt x="13" y="15"/>
                  </a:cubicBezTo>
                  <a:cubicBezTo>
                    <a:pt x="22" y="6"/>
                    <a:pt x="36" y="5"/>
                    <a:pt x="46" y="13"/>
                  </a:cubicBezTo>
                  <a:cubicBezTo>
                    <a:pt x="55" y="21"/>
                    <a:pt x="57" y="36"/>
                    <a:pt x="48" y="45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9">
              <a:extLst>
                <a:ext uri="{FF2B5EF4-FFF2-40B4-BE49-F238E27FC236}">
                  <a16:creationId xmlns:a16="http://schemas.microsoft.com/office/drawing/2014/main" id="{92CC8CFD-A1AE-F09D-8460-668F3754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13" y="2859088"/>
              <a:ext cx="5397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30">
              <a:extLst>
                <a:ext uri="{FF2B5EF4-FFF2-40B4-BE49-F238E27FC236}">
                  <a16:creationId xmlns:a16="http://schemas.microsoft.com/office/drawing/2014/main" id="{4BA6C291-AA22-A931-625C-84ED2EC7A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163" y="2736851"/>
              <a:ext cx="358775" cy="301625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7" y="20"/>
                </a:cxn>
                <a:cxn ang="0">
                  <a:pos x="92" y="7"/>
                </a:cxn>
                <a:cxn ang="0">
                  <a:pos x="81" y="0"/>
                </a:cxn>
                <a:cxn ang="0">
                  <a:pos x="43" y="0"/>
                </a:cxn>
                <a:cxn ang="0">
                  <a:pos x="32" y="7"/>
                </a:cxn>
                <a:cxn ang="0">
                  <a:pos x="27" y="20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92"/>
                </a:cxn>
                <a:cxn ang="0">
                  <a:pos x="12" y="103"/>
                </a:cxn>
                <a:cxn ang="0">
                  <a:pos x="112" y="103"/>
                </a:cxn>
                <a:cxn ang="0">
                  <a:pos x="123" y="92"/>
                </a:cxn>
                <a:cxn ang="0">
                  <a:pos x="123" y="34"/>
                </a:cxn>
                <a:cxn ang="0">
                  <a:pos x="114" y="23"/>
                </a:cxn>
                <a:cxn ang="0">
                  <a:pos x="115" y="92"/>
                </a:cxn>
                <a:cxn ang="0">
                  <a:pos x="112" y="96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8" y="34"/>
                </a:cxn>
                <a:cxn ang="0">
                  <a:pos x="11" y="30"/>
                </a:cxn>
                <a:cxn ang="0">
                  <a:pos x="32" y="27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81" y="7"/>
                </a:cxn>
                <a:cxn ang="0">
                  <a:pos x="85" y="10"/>
                </a:cxn>
                <a:cxn ang="0">
                  <a:pos x="91" y="27"/>
                </a:cxn>
                <a:cxn ang="0">
                  <a:pos x="112" y="30"/>
                </a:cxn>
                <a:cxn ang="0">
                  <a:pos x="115" y="34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3" h="103">
                  <a:moveTo>
                    <a:pt x="114" y="23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3"/>
                    <a:pt x="86" y="0"/>
                    <a:pt x="8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4" y="24"/>
                    <a:pt x="0" y="29"/>
                    <a:pt x="0" y="3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6" y="103"/>
                    <a:pt x="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8" y="103"/>
                    <a:pt x="123" y="98"/>
                    <a:pt x="123" y="92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9" y="24"/>
                    <a:pt x="114" y="23"/>
                  </a:cubicBezTo>
                  <a:close/>
                  <a:moveTo>
                    <a:pt x="115" y="92"/>
                  </a:moveTo>
                  <a:cubicBezTo>
                    <a:pt x="115" y="94"/>
                    <a:pt x="114" y="96"/>
                    <a:pt x="1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9" y="31"/>
                    <a:pt x="11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8"/>
                    <a:pt x="41" y="7"/>
                    <a:pt x="4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4" y="8"/>
                    <a:pt x="85" y="10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1"/>
                    <a:pt x="115" y="32"/>
                    <a:pt x="115" y="34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Freeform 108">
            <a:extLst>
              <a:ext uri="{FF2B5EF4-FFF2-40B4-BE49-F238E27FC236}">
                <a16:creationId xmlns:a16="http://schemas.microsoft.com/office/drawing/2014/main" id="{BE9ADCE6-AF8A-FBFE-C504-B8A2B855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8402" y="2131589"/>
            <a:ext cx="316452" cy="325955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  <p:sp>
        <p:nvSpPr>
          <p:cNvPr id="80" name="Freeform 65">
            <a:extLst>
              <a:ext uri="{FF2B5EF4-FFF2-40B4-BE49-F238E27FC236}">
                <a16:creationId xmlns:a16="http://schemas.microsoft.com/office/drawing/2014/main" id="{D751B138-3ABC-3415-5508-E2D1DBC7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5767" y="3596554"/>
            <a:ext cx="353914" cy="356113"/>
          </a:xfrm>
          <a:custGeom>
            <a:avLst/>
            <a:gdLst>
              <a:gd name="T0" fmla="*/ 485 w 619"/>
              <a:gd name="T1" fmla="*/ 59 h 619"/>
              <a:gd name="T2" fmla="*/ 485 w 619"/>
              <a:gd name="T3" fmla="*/ 59 h 619"/>
              <a:gd name="T4" fmla="*/ 221 w 619"/>
              <a:gd name="T5" fmla="*/ 118 h 619"/>
              <a:gd name="T6" fmla="*/ 147 w 619"/>
              <a:gd name="T7" fmla="*/ 250 h 619"/>
              <a:gd name="T8" fmla="*/ 0 w 619"/>
              <a:gd name="T9" fmla="*/ 354 h 619"/>
              <a:gd name="T10" fmla="*/ 147 w 619"/>
              <a:gd name="T11" fmla="*/ 442 h 619"/>
              <a:gd name="T12" fmla="*/ 191 w 619"/>
              <a:gd name="T13" fmla="*/ 574 h 619"/>
              <a:gd name="T14" fmla="*/ 324 w 619"/>
              <a:gd name="T15" fmla="*/ 530 h 619"/>
              <a:gd name="T16" fmla="*/ 471 w 619"/>
              <a:gd name="T17" fmla="*/ 618 h 619"/>
              <a:gd name="T18" fmla="*/ 485 w 619"/>
              <a:gd name="T19" fmla="*/ 442 h 619"/>
              <a:gd name="T20" fmla="*/ 559 w 619"/>
              <a:gd name="T21" fmla="*/ 309 h 619"/>
              <a:gd name="T22" fmla="*/ 485 w 619"/>
              <a:gd name="T23" fmla="*/ 59 h 619"/>
              <a:gd name="T24" fmla="*/ 206 w 619"/>
              <a:gd name="T25" fmla="*/ 530 h 619"/>
              <a:gd name="T26" fmla="*/ 206 w 619"/>
              <a:gd name="T27" fmla="*/ 530 h 619"/>
              <a:gd name="T28" fmla="*/ 191 w 619"/>
              <a:gd name="T29" fmla="*/ 456 h 619"/>
              <a:gd name="T30" fmla="*/ 294 w 619"/>
              <a:gd name="T31" fmla="*/ 515 h 619"/>
              <a:gd name="T32" fmla="*/ 206 w 619"/>
              <a:gd name="T33" fmla="*/ 530 h 619"/>
              <a:gd name="T34" fmla="*/ 530 w 619"/>
              <a:gd name="T35" fmla="*/ 295 h 619"/>
              <a:gd name="T36" fmla="*/ 530 w 619"/>
              <a:gd name="T37" fmla="*/ 295 h 619"/>
              <a:gd name="T38" fmla="*/ 456 w 619"/>
              <a:gd name="T39" fmla="*/ 427 h 619"/>
              <a:gd name="T40" fmla="*/ 441 w 619"/>
              <a:gd name="T41" fmla="*/ 560 h 619"/>
              <a:gd name="T42" fmla="*/ 73 w 619"/>
              <a:gd name="T43" fmla="*/ 354 h 619"/>
              <a:gd name="T44" fmla="*/ 176 w 619"/>
              <a:gd name="T45" fmla="*/ 280 h 619"/>
              <a:gd name="T46" fmla="*/ 265 w 619"/>
              <a:gd name="T47" fmla="*/ 147 h 619"/>
              <a:gd name="T48" fmla="*/ 471 w 619"/>
              <a:gd name="T49" fmla="*/ 88 h 619"/>
              <a:gd name="T50" fmla="*/ 530 w 619"/>
              <a:gd name="T51" fmla="*/ 29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  <p:sp>
        <p:nvSpPr>
          <p:cNvPr id="81" name="Freeform 136">
            <a:extLst>
              <a:ext uri="{FF2B5EF4-FFF2-40B4-BE49-F238E27FC236}">
                <a16:creationId xmlns:a16="http://schemas.microsoft.com/office/drawing/2014/main" id="{EDEC183A-7C7F-8B4D-09B4-D79ED0CF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042" y="5148429"/>
            <a:ext cx="364446" cy="364542"/>
          </a:xfrm>
          <a:custGeom>
            <a:avLst/>
            <a:gdLst>
              <a:gd name="T0" fmla="*/ 501 w 634"/>
              <a:gd name="T1" fmla="*/ 235 h 634"/>
              <a:gd name="T2" fmla="*/ 501 w 634"/>
              <a:gd name="T3" fmla="*/ 353 h 634"/>
              <a:gd name="T4" fmla="*/ 501 w 634"/>
              <a:gd name="T5" fmla="*/ 235 h 634"/>
              <a:gd name="T6" fmla="*/ 516 w 634"/>
              <a:gd name="T7" fmla="*/ 324 h 634"/>
              <a:gd name="T8" fmla="*/ 471 w 634"/>
              <a:gd name="T9" fmla="*/ 280 h 634"/>
              <a:gd name="T10" fmla="*/ 516 w 634"/>
              <a:gd name="T11" fmla="*/ 324 h 634"/>
              <a:gd name="T12" fmla="*/ 530 w 634"/>
              <a:gd name="T13" fmla="*/ 515 h 634"/>
              <a:gd name="T14" fmla="*/ 442 w 634"/>
              <a:gd name="T15" fmla="*/ 530 h 634"/>
              <a:gd name="T16" fmla="*/ 530 w 634"/>
              <a:gd name="T17" fmla="*/ 560 h 634"/>
              <a:gd name="T18" fmla="*/ 530 w 634"/>
              <a:gd name="T19" fmla="*/ 515 h 634"/>
              <a:gd name="T20" fmla="*/ 354 w 634"/>
              <a:gd name="T21" fmla="*/ 235 h 634"/>
              <a:gd name="T22" fmla="*/ 89 w 634"/>
              <a:gd name="T23" fmla="*/ 280 h 634"/>
              <a:gd name="T24" fmla="*/ 118 w 634"/>
              <a:gd name="T25" fmla="*/ 560 h 634"/>
              <a:gd name="T26" fmla="*/ 398 w 634"/>
              <a:gd name="T27" fmla="*/ 515 h 634"/>
              <a:gd name="T28" fmla="*/ 354 w 634"/>
              <a:gd name="T29" fmla="*/ 235 h 634"/>
              <a:gd name="T30" fmla="*/ 354 w 634"/>
              <a:gd name="T31" fmla="*/ 501 h 634"/>
              <a:gd name="T32" fmla="*/ 148 w 634"/>
              <a:gd name="T33" fmla="*/ 515 h 634"/>
              <a:gd name="T34" fmla="*/ 118 w 634"/>
              <a:gd name="T35" fmla="*/ 294 h 634"/>
              <a:gd name="T36" fmla="*/ 339 w 634"/>
              <a:gd name="T37" fmla="*/ 280 h 634"/>
              <a:gd name="T38" fmla="*/ 354 w 634"/>
              <a:gd name="T39" fmla="*/ 501 h 634"/>
              <a:gd name="T40" fmla="*/ 530 w 634"/>
              <a:gd name="T41" fmla="*/ 456 h 634"/>
              <a:gd name="T42" fmla="*/ 442 w 634"/>
              <a:gd name="T43" fmla="*/ 471 h 634"/>
              <a:gd name="T44" fmla="*/ 530 w 634"/>
              <a:gd name="T45" fmla="*/ 501 h 634"/>
              <a:gd name="T46" fmla="*/ 530 w 634"/>
              <a:gd name="T47" fmla="*/ 456 h 634"/>
              <a:gd name="T48" fmla="*/ 560 w 634"/>
              <a:gd name="T49" fmla="*/ 162 h 634"/>
              <a:gd name="T50" fmla="*/ 545 w 634"/>
              <a:gd name="T51" fmla="*/ 44 h 634"/>
              <a:gd name="T52" fmla="*/ 530 w 634"/>
              <a:gd name="T53" fmla="*/ 15 h 634"/>
              <a:gd name="T54" fmla="*/ 118 w 634"/>
              <a:gd name="T55" fmla="*/ 15 h 634"/>
              <a:gd name="T56" fmla="*/ 89 w 634"/>
              <a:gd name="T57" fmla="*/ 44 h 634"/>
              <a:gd name="T58" fmla="*/ 89 w 634"/>
              <a:gd name="T59" fmla="*/ 162 h 634"/>
              <a:gd name="T60" fmla="*/ 0 w 634"/>
              <a:gd name="T61" fmla="*/ 560 h 634"/>
              <a:gd name="T62" fmla="*/ 560 w 634"/>
              <a:gd name="T63" fmla="*/ 633 h 634"/>
              <a:gd name="T64" fmla="*/ 633 w 634"/>
              <a:gd name="T65" fmla="*/ 235 h 634"/>
              <a:gd name="T66" fmla="*/ 589 w 634"/>
              <a:gd name="T67" fmla="*/ 560 h 634"/>
              <a:gd name="T68" fmla="*/ 560 w 634"/>
              <a:gd name="T69" fmla="*/ 589 h 634"/>
              <a:gd name="T70" fmla="*/ 45 w 634"/>
              <a:gd name="T71" fmla="*/ 560 h 634"/>
              <a:gd name="T72" fmla="*/ 89 w 634"/>
              <a:gd name="T73" fmla="*/ 206 h 634"/>
              <a:gd name="T74" fmla="*/ 589 w 634"/>
              <a:gd name="T75" fmla="*/ 23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75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38" name="Group 42538"/>
          <p:cNvGrpSpPr/>
          <p:nvPr/>
        </p:nvGrpSpPr>
        <p:grpSpPr>
          <a:xfrm>
            <a:off x="2415006" y="-3035"/>
            <a:ext cx="7270620" cy="6855141"/>
            <a:chOff x="0" y="0"/>
            <a:chExt cx="10340752" cy="9749831"/>
          </a:xfrm>
        </p:grpSpPr>
        <p:grpSp>
          <p:nvGrpSpPr>
            <p:cNvPr id="42518" name="Group 42518"/>
            <p:cNvGrpSpPr/>
            <p:nvPr/>
          </p:nvGrpSpPr>
          <p:grpSpPr>
            <a:xfrm>
              <a:off x="0" y="1444337"/>
              <a:ext cx="10340752" cy="7048193"/>
              <a:chOff x="0" y="0"/>
              <a:chExt cx="10340751" cy="7048192"/>
            </a:xfrm>
          </p:grpSpPr>
          <p:grpSp>
            <p:nvGrpSpPr>
              <p:cNvPr id="42508" name="Group 42508"/>
              <p:cNvGrpSpPr/>
              <p:nvPr/>
            </p:nvGrpSpPr>
            <p:grpSpPr>
              <a:xfrm>
                <a:off x="7800751" y="0"/>
                <a:ext cx="2540001" cy="1489373"/>
                <a:chOff x="0" y="0"/>
                <a:chExt cx="2540000" cy="1489372"/>
              </a:xfrm>
            </p:grpSpPr>
            <p:sp>
              <p:nvSpPr>
                <p:cNvPr id="42506" name="Shape 42506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solidFill>
                        <a:schemeClr val="tx2"/>
                      </a:solidFill>
                      <a:latin typeface="+mn-lt"/>
                    </a:rPr>
                    <a:t>Fringilla Amet</a:t>
                  </a:r>
                </a:p>
              </p:txBody>
            </p:sp>
            <p:sp>
              <p:nvSpPr>
                <p:cNvPr id="42507" name="Shape 42507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Sed posuere consectetur est at. Praesent cursus magna, vel scelerisque nisl lorem sit consectetur et.</a:t>
                  </a:r>
                </a:p>
              </p:txBody>
            </p:sp>
          </p:grpSp>
          <p:grpSp>
            <p:nvGrpSpPr>
              <p:cNvPr id="42511" name="Group 42511"/>
              <p:cNvGrpSpPr/>
              <p:nvPr/>
            </p:nvGrpSpPr>
            <p:grpSpPr>
              <a:xfrm>
                <a:off x="0" y="1852939"/>
                <a:ext cx="2540000" cy="1489374"/>
                <a:chOff x="0" y="0"/>
                <a:chExt cx="2540000" cy="1489372"/>
              </a:xfrm>
            </p:grpSpPr>
            <p:sp>
              <p:nvSpPr>
                <p:cNvPr id="42509" name="Shape 42509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solidFill>
                        <a:schemeClr val="accent5"/>
                      </a:solidFill>
                      <a:latin typeface="+mn-lt"/>
                    </a:rPr>
                    <a:t>Sit Ultricies Dolor</a:t>
                  </a:r>
                </a:p>
              </p:txBody>
            </p:sp>
            <p:sp>
              <p:nvSpPr>
                <p:cNvPr id="42510" name="Shape 42510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Nullam id dolor id vehicula ut id elit. Duis mollis, commodo luctus, nisi erat ligula, eget lacinia odio sem nec elit.</a:t>
                  </a:r>
                </a:p>
              </p:txBody>
            </p:sp>
          </p:grpSp>
          <p:grpSp>
            <p:nvGrpSpPr>
              <p:cNvPr id="42514" name="Group 42514"/>
              <p:cNvGrpSpPr/>
              <p:nvPr/>
            </p:nvGrpSpPr>
            <p:grpSpPr>
              <a:xfrm>
                <a:off x="7800751" y="3705879"/>
                <a:ext cx="2540001" cy="1489374"/>
                <a:chOff x="0" y="0"/>
                <a:chExt cx="2540000" cy="1489372"/>
              </a:xfrm>
            </p:grpSpPr>
            <p:sp>
              <p:nvSpPr>
                <p:cNvPr id="42512" name="Shape 42512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solidFill>
                        <a:schemeClr val="accent1"/>
                      </a:solidFill>
                      <a:latin typeface="+mn-lt"/>
                    </a:rPr>
                    <a:t>Pellentesque Ipsum</a:t>
                  </a:r>
                </a:p>
              </p:txBody>
            </p:sp>
            <p:sp>
              <p:nvSpPr>
                <p:cNvPr id="42513" name="Shape 42513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Aenean eu leo quam ornare sem lacinia quam venenatis. Praesent commodo cursus consectetur et.</a:t>
                  </a:r>
                </a:p>
              </p:txBody>
            </p:sp>
          </p:grpSp>
          <p:grpSp>
            <p:nvGrpSpPr>
              <p:cNvPr id="42517" name="Group 42517"/>
              <p:cNvGrpSpPr/>
              <p:nvPr/>
            </p:nvGrpSpPr>
            <p:grpSpPr>
              <a:xfrm>
                <a:off x="0" y="5558819"/>
                <a:ext cx="2540000" cy="1489374"/>
                <a:chOff x="0" y="0"/>
                <a:chExt cx="2540000" cy="1489372"/>
              </a:xfrm>
            </p:grpSpPr>
            <p:sp>
              <p:nvSpPr>
                <p:cNvPr id="42515" name="Shape 42515"/>
                <p:cNvSpPr/>
                <p:nvPr/>
              </p:nvSpPr>
              <p:spPr>
                <a:xfrm>
                  <a:off x="0" y="0"/>
                  <a:ext cx="2540000" cy="31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584200">
                    <a:lnSpc>
                      <a:spcPct val="110000"/>
                    </a:lnSpc>
                    <a:spcBef>
                      <a:spcPts val="3000"/>
                    </a:spcBef>
                    <a:defRPr sz="2000">
                      <a:solidFill>
                        <a:srgbClr val="3483C9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406">
                      <a:latin typeface="+mn-lt"/>
                    </a:rPr>
                    <a:t>Vehicula Dapibus</a:t>
                  </a:r>
                </a:p>
              </p:txBody>
            </p:sp>
            <p:sp>
              <p:nvSpPr>
                <p:cNvPr id="42516" name="Shape 42516"/>
                <p:cNvSpPr/>
                <p:nvPr/>
              </p:nvSpPr>
              <p:spPr>
                <a:xfrm>
                  <a:off x="0" y="409872"/>
                  <a:ext cx="2540000" cy="1079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4D4D4D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sz="1125">
                      <a:latin typeface="+mn-lt"/>
                    </a:rPr>
                    <a:t>Nullam id dolor id nibh ultricies vehicula ut id elit. Etiam porta sem malesuada magna mollis euismod.</a:t>
                  </a:r>
                </a:p>
              </p:txBody>
            </p:sp>
          </p:grpSp>
        </p:grpSp>
        <p:grpSp>
          <p:nvGrpSpPr>
            <p:cNvPr id="42537" name="Group 42537"/>
            <p:cNvGrpSpPr/>
            <p:nvPr/>
          </p:nvGrpSpPr>
          <p:grpSpPr>
            <a:xfrm>
              <a:off x="2741079" y="0"/>
              <a:ext cx="4858595" cy="9749831"/>
              <a:chOff x="0" y="0"/>
              <a:chExt cx="4858593" cy="9749830"/>
            </a:xfrm>
          </p:grpSpPr>
          <p:grpSp>
            <p:nvGrpSpPr>
              <p:cNvPr id="42531" name="Group 42531"/>
              <p:cNvGrpSpPr/>
              <p:nvPr/>
            </p:nvGrpSpPr>
            <p:grpSpPr>
              <a:xfrm>
                <a:off x="1409297" y="0"/>
                <a:ext cx="2179698" cy="9749830"/>
                <a:chOff x="0" y="0"/>
                <a:chExt cx="2179696" cy="9749829"/>
              </a:xfrm>
            </p:grpSpPr>
            <p:grpSp>
              <p:nvGrpSpPr>
                <p:cNvPr id="42525" name="Group 42525"/>
                <p:cNvGrpSpPr/>
                <p:nvPr/>
              </p:nvGrpSpPr>
              <p:grpSpPr>
                <a:xfrm>
                  <a:off x="0" y="0"/>
                  <a:ext cx="2179697" cy="9749830"/>
                  <a:chOff x="0" y="0"/>
                  <a:chExt cx="2179696" cy="9749829"/>
                </a:xfrm>
              </p:grpSpPr>
              <p:sp>
                <p:nvSpPr>
                  <p:cNvPr id="42519" name="Shape 42519"/>
                  <p:cNvSpPr/>
                  <p:nvPr/>
                </p:nvSpPr>
                <p:spPr>
                  <a:xfrm>
                    <a:off x="1084974" y="0"/>
                    <a:ext cx="1" cy="974983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8" tIns="35718" rIns="35718" bIns="35718" numCol="1" anchor="ctr">
                    <a:noAutofit/>
                  </a:bodyPr>
                  <a:lstStyle/>
                  <a:p>
                    <a:endParaRPr sz="1266"/>
                  </a:p>
                </p:txBody>
              </p:sp>
              <p:grpSp>
                <p:nvGrpSpPr>
                  <p:cNvPr id="42524" name="Group 42524"/>
                  <p:cNvGrpSpPr/>
                  <p:nvPr/>
                </p:nvGrpSpPr>
                <p:grpSpPr>
                  <a:xfrm>
                    <a:off x="0" y="1892309"/>
                    <a:ext cx="2179697" cy="5558821"/>
                    <a:chOff x="0" y="0"/>
                    <a:chExt cx="2179696" cy="5558819"/>
                  </a:xfrm>
                </p:grpSpPr>
                <p:sp>
                  <p:nvSpPr>
                    <p:cNvPr id="42520" name="Shape 42520"/>
                    <p:cNvSpPr/>
                    <p:nvPr/>
                  </p:nvSpPr>
                  <p:spPr>
                    <a:xfrm flipV="1">
                      <a:off x="1248188" y="0"/>
                      <a:ext cx="931509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21" name="Shape 42521"/>
                    <p:cNvSpPr/>
                    <p:nvPr/>
                  </p:nvSpPr>
                  <p:spPr>
                    <a:xfrm flipH="1">
                      <a:off x="0" y="185293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22" name="Shape 42522"/>
                    <p:cNvSpPr/>
                    <p:nvPr/>
                  </p:nvSpPr>
                  <p:spPr>
                    <a:xfrm>
                      <a:off x="1248188" y="3705879"/>
                      <a:ext cx="931509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  <p:sp>
                  <p:nvSpPr>
                    <p:cNvPr id="42523" name="Shape 42523"/>
                    <p:cNvSpPr/>
                    <p:nvPr/>
                  </p:nvSpPr>
                  <p:spPr>
                    <a:xfrm flipH="1">
                      <a:off x="0" y="5558819"/>
                      <a:ext cx="931508" cy="1"/>
                    </a:xfrm>
                    <a:prstGeom prst="line">
                      <a:avLst/>
                    </a:prstGeom>
                    <a:noFill/>
                    <a:ln w="63500" cap="flat">
                      <a:solidFill>
                        <a:srgbClr val="E5E5E5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8" tIns="35718" rIns="35718" bIns="35718" numCol="1" anchor="ctr">
                      <a:noAutofit/>
                    </a:bodyPr>
                    <a:lstStyle/>
                    <a:p>
                      <a:endParaRPr sz="1266"/>
                    </a:p>
                  </p:txBody>
                </p:sp>
              </p:grpSp>
            </p:grpSp>
            <p:grpSp>
              <p:nvGrpSpPr>
                <p:cNvPr id="42530" name="Group 42530"/>
                <p:cNvGrpSpPr/>
                <p:nvPr/>
              </p:nvGrpSpPr>
              <p:grpSpPr>
                <a:xfrm>
                  <a:off x="923272" y="1730608"/>
                  <a:ext cx="333153" cy="5882224"/>
                  <a:chOff x="0" y="0"/>
                  <a:chExt cx="333151" cy="5882223"/>
                </a:xfrm>
              </p:grpSpPr>
              <p:sp>
                <p:nvSpPr>
                  <p:cNvPr id="42526" name="Shape 42526"/>
                  <p:cNvSpPr/>
                  <p:nvPr/>
                </p:nvSpPr>
                <p:spPr>
                  <a:xfrm>
                    <a:off x="0" y="0"/>
                    <a:ext cx="323404" cy="323404"/>
                  </a:xfrm>
                  <a:prstGeom prst="ellipse">
                    <a:avLst/>
                  </a:prstGeom>
                  <a:solidFill>
                    <a:schemeClr val="tx2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27" name="Shape 42527"/>
                  <p:cNvSpPr/>
                  <p:nvPr/>
                </p:nvSpPr>
                <p:spPr>
                  <a:xfrm flipH="1">
                    <a:off x="9748" y="1852939"/>
                    <a:ext cx="323404" cy="323405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28" name="Shape 42528"/>
                  <p:cNvSpPr/>
                  <p:nvPr/>
                </p:nvSpPr>
                <p:spPr>
                  <a:xfrm>
                    <a:off x="0" y="3705879"/>
                    <a:ext cx="323404" cy="3234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  <p:sp>
                <p:nvSpPr>
                  <p:cNvPr id="42529" name="Shape 42529"/>
                  <p:cNvSpPr/>
                  <p:nvPr/>
                </p:nvSpPr>
                <p:spPr>
                  <a:xfrm flipH="1">
                    <a:off x="9748" y="5558819"/>
                    <a:ext cx="323404" cy="323405"/>
                  </a:xfrm>
                  <a:prstGeom prst="ellipse">
                    <a:avLst/>
                  </a:prstGeom>
                  <a:solidFill>
                    <a:srgbClr val="3197E0"/>
                  </a:solidFill>
                  <a:ln w="63500" cap="flat">
                    <a:solidFill>
                      <a:srgbClr val="E5E5E5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266"/>
                  </a:p>
                </p:txBody>
              </p:sp>
            </p:grpSp>
          </p:grpSp>
          <p:grpSp>
            <p:nvGrpSpPr>
              <p:cNvPr id="42536" name="Group 42536"/>
              <p:cNvGrpSpPr/>
              <p:nvPr/>
            </p:nvGrpSpPr>
            <p:grpSpPr>
              <a:xfrm>
                <a:off x="0" y="1274464"/>
                <a:ext cx="4858593" cy="6572222"/>
                <a:chOff x="0" y="0"/>
                <a:chExt cx="4858592" cy="6572221"/>
              </a:xfrm>
            </p:grpSpPr>
            <p:sp>
              <p:nvSpPr>
                <p:cNvPr id="42532" name="Shape 42532"/>
                <p:cNvSpPr/>
                <p:nvPr/>
              </p:nvSpPr>
              <p:spPr>
                <a:xfrm>
                  <a:off x="3720458" y="0"/>
                  <a:ext cx="1138134" cy="1013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chemeClr val="tx2"/>
                      </a:solidFill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42533" name="Shape 42533"/>
                <p:cNvSpPr/>
                <p:nvPr/>
              </p:nvSpPr>
              <p:spPr>
                <a:xfrm>
                  <a:off x="0" y="1852939"/>
                  <a:ext cx="1138133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chemeClr val="accent5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42534" name="Shape 42534"/>
                <p:cNvSpPr/>
                <p:nvPr/>
              </p:nvSpPr>
              <p:spPr>
                <a:xfrm>
                  <a:off x="3720458" y="3705879"/>
                  <a:ext cx="1138134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solidFill>
                        <a:schemeClr val="accent1"/>
                      </a:solidFill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42535" name="Shape 42535"/>
                <p:cNvSpPr/>
                <p:nvPr/>
              </p:nvSpPr>
              <p:spPr>
                <a:xfrm>
                  <a:off x="0" y="5558819"/>
                  <a:ext cx="1138133" cy="10134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defRPr sz="8000">
                      <a:solidFill>
                        <a:srgbClr val="3483C8"/>
                      </a:solidFill>
                      <a:latin typeface="+mj-lt"/>
                      <a:ea typeface="+mj-ea"/>
                      <a:cs typeface="+mj-cs"/>
                      <a:sym typeface="Helvetica Neue UltraLight"/>
                    </a:defRPr>
                  </a:lvl1pPr>
                </a:lstStyle>
                <a:p>
                  <a:r>
                    <a:rPr sz="5625">
                      <a:latin typeface="+mn-lt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513725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Thème Office">
  <a:themeElements>
    <a:clrScheme name="NUANCIER PROJET FASHION">
      <a:dk1>
        <a:sysClr val="windowText" lastClr="000000"/>
      </a:dk1>
      <a:lt1>
        <a:sysClr val="window" lastClr="FFFFFF"/>
      </a:lt1>
      <a:dk2>
        <a:srgbClr val="22303C"/>
      </a:dk2>
      <a:lt2>
        <a:srgbClr val="FFFFFF"/>
      </a:lt2>
      <a:accent1>
        <a:srgbClr val="7C9BA6"/>
      </a:accent1>
      <a:accent2>
        <a:srgbClr val="BFAF99"/>
      </a:accent2>
      <a:accent3>
        <a:srgbClr val="B2C8D7"/>
      </a:accent3>
      <a:accent4>
        <a:srgbClr val="22303C"/>
      </a:accent4>
      <a:accent5>
        <a:srgbClr val="A38F84"/>
      </a:accent5>
      <a:accent6>
        <a:srgbClr val="D8C8BF"/>
      </a:accent6>
      <a:hlink>
        <a:srgbClr val="22303C"/>
      </a:hlink>
      <a:folHlink>
        <a:srgbClr val="D8C8BF"/>
      </a:folHlink>
    </a:clrScheme>
    <a:fontScheme name="DATAVISUALISATION">
      <a:majorFont>
        <a:latin typeface="Bahnschrift"/>
        <a:ea typeface=""/>
        <a:cs typeface=""/>
      </a:majorFont>
      <a:minorFont>
        <a:latin typeface="Bahnschrift Light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5" ma:contentTypeDescription="Crée un document." ma:contentTypeScope="" ma:versionID="98cd90173b26a727ab961f7f7701a896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42f77fb70c0f455a07834510c98b660a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48E41-F4CB-4770-8AD2-186FAD7813F2}"/>
</file>

<file path=customXml/itemProps2.xml><?xml version="1.0" encoding="utf-8"?>
<ds:datastoreItem xmlns:ds="http://schemas.openxmlformats.org/officeDocument/2006/customXml" ds:itemID="{A65DF238-B418-45EA-8AD7-6573F9B7F80B}"/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630</Words>
  <Application>Microsoft Office PowerPoint</Application>
  <PresentationFormat>Grand écran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Bahnschrift</vt:lpstr>
      <vt:lpstr>Bahnschrift Light SemiCondensed</vt:lpstr>
      <vt:lpstr>Mission Script</vt:lpstr>
      <vt:lpstr>Open Sans</vt:lpstr>
      <vt:lpstr>Roboto Light</vt:lpstr>
      <vt:lpstr>Roboto Regular</vt:lpstr>
      <vt:lpstr>Work Sans SemiBold</vt:lpstr>
      <vt:lpstr>1_Thème Office</vt:lpstr>
      <vt:lpstr>Présentation PowerPoint</vt:lpstr>
      <vt:lpstr>Animer vos diagrammes</vt:lpstr>
      <vt:lpstr>Animer vos diagrammes</vt:lpstr>
      <vt:lpstr>Créer un effet de mouvement avec la morphose</vt:lpstr>
      <vt:lpstr>Créer un effet de mouvement avec la morphose</vt:lpstr>
      <vt:lpstr>Créer un effet de mouvement avec la morphose</vt:lpstr>
      <vt:lpstr>Créer un effet de mouvement avec la morphose</vt:lpstr>
      <vt:lpstr>Créer un effet de mouvement avec la morphose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VIGOUROUX</dc:creator>
  <cp:lastModifiedBy>Gérald VIGOUROUX</cp:lastModifiedBy>
  <cp:revision>7</cp:revision>
  <dcterms:created xsi:type="dcterms:W3CDTF">2022-10-15T15:32:12Z</dcterms:created>
  <dcterms:modified xsi:type="dcterms:W3CDTF">2022-10-16T09:07:30Z</dcterms:modified>
</cp:coreProperties>
</file>